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259" r:id="rId3"/>
    <p:sldId id="282" r:id="rId4"/>
    <p:sldId id="394" r:id="rId5"/>
    <p:sldId id="489" r:id="rId6"/>
    <p:sldId id="490" r:id="rId7"/>
    <p:sldId id="491" r:id="rId8"/>
    <p:sldId id="492" r:id="rId9"/>
    <p:sldId id="494" r:id="rId10"/>
    <p:sldId id="455" r:id="rId11"/>
    <p:sldId id="493" r:id="rId12"/>
    <p:sldId id="495" r:id="rId13"/>
    <p:sldId id="496" r:id="rId14"/>
    <p:sldId id="497" r:id="rId15"/>
    <p:sldId id="498" r:id="rId16"/>
    <p:sldId id="499" r:id="rId17"/>
    <p:sldId id="510" r:id="rId18"/>
    <p:sldId id="511" r:id="rId19"/>
    <p:sldId id="600" r:id="rId20"/>
    <p:sldId id="601" r:id="rId21"/>
    <p:sldId id="512" r:id="rId22"/>
    <p:sldId id="513" r:id="rId23"/>
    <p:sldId id="514" r:id="rId24"/>
    <p:sldId id="500" r:id="rId25"/>
    <p:sldId id="501" r:id="rId26"/>
    <p:sldId id="462" r:id="rId27"/>
    <p:sldId id="502" r:id="rId28"/>
    <p:sldId id="503" r:id="rId29"/>
    <p:sldId id="504" r:id="rId30"/>
    <p:sldId id="505" r:id="rId31"/>
    <p:sldId id="506" r:id="rId32"/>
    <p:sldId id="517" r:id="rId33"/>
    <p:sldId id="518" r:id="rId34"/>
    <p:sldId id="519" r:id="rId35"/>
    <p:sldId id="520" r:id="rId36"/>
    <p:sldId id="521" r:id="rId37"/>
    <p:sldId id="522" r:id="rId38"/>
    <p:sldId id="523" r:id="rId39"/>
    <p:sldId id="508" r:id="rId40"/>
    <p:sldId id="507" r:id="rId41"/>
    <p:sldId id="509" r:id="rId42"/>
    <p:sldId id="262" r:id="rId43"/>
    <p:sldId id="466" r:id="rId44"/>
    <p:sldId id="464" r:id="rId45"/>
    <p:sldId id="515" r:id="rId46"/>
    <p:sldId id="516" r:id="rId47"/>
    <p:sldId id="28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37CDA6-4AD7-4074-836C-1FD1036E8B93}" v="35" dt="2022-04-26T17:54:12.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2929" autoAdjust="0"/>
  </p:normalViewPr>
  <p:slideViewPr>
    <p:cSldViewPr snapToGrid="0" showGuides="1">
      <p:cViewPr varScale="1">
        <p:scale>
          <a:sx n="83" d="100"/>
          <a:sy n="83" d="100"/>
        </p:scale>
        <p:origin x="193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Haihua" userId="649ad286-aae6-4dfd-bd39-78a970dbde22" providerId="ADAL" clId="{4537CDA6-4AD7-4074-836C-1FD1036E8B93}"/>
    <pc:docChg chg="modSld">
      <pc:chgData name="Chen, Haihua" userId="649ad286-aae6-4dfd-bd39-78a970dbde22" providerId="ADAL" clId="{4537CDA6-4AD7-4074-836C-1FD1036E8B93}" dt="2022-04-26T16:10:00.614" v="9" actId="14100"/>
      <pc:docMkLst>
        <pc:docMk/>
      </pc:docMkLst>
      <pc:sldChg chg="modSp mod">
        <pc:chgData name="Chen, Haihua" userId="649ad286-aae6-4dfd-bd39-78a970dbde22" providerId="ADAL" clId="{4537CDA6-4AD7-4074-836C-1FD1036E8B93}" dt="2022-04-26T16:10:00.614" v="9" actId="14100"/>
        <pc:sldMkLst>
          <pc:docMk/>
          <pc:sldMk cId="0" sldId="257"/>
        </pc:sldMkLst>
        <pc:spChg chg="mod">
          <ac:chgData name="Chen, Haihua" userId="649ad286-aae6-4dfd-bd39-78a970dbde22" providerId="ADAL" clId="{4537CDA6-4AD7-4074-836C-1FD1036E8B93}" dt="2022-04-26T16:10:00.614" v="9" actId="14100"/>
          <ac:spMkLst>
            <pc:docMk/>
            <pc:sldMk cId="0" sldId="257"/>
            <ac:spMk id="3081" creationId="{355EC013-6B9D-4166-B61F-4A07776C8148}"/>
          </ac:spMkLst>
        </pc:spChg>
      </pc:sldChg>
    </pc:docChg>
  </pc:docChgLst>
  <pc:docChgLst>
    <pc:chgData name="Chen, Haihua" userId="5fcf27ec-ad9e-4bed-8faf-af78b42dd109" providerId="ADAL" clId="{09DBD907-0F12-4B7D-802E-394EDF548536}"/>
    <pc:docChg chg="undo custSel addSld delSld modSld sldOrd">
      <pc:chgData name="Chen, Haihua" userId="5fcf27ec-ad9e-4bed-8faf-af78b42dd109" providerId="ADAL" clId="{09DBD907-0F12-4B7D-802E-394EDF548536}" dt="2021-12-02T03:26:30.911" v="1884"/>
      <pc:docMkLst>
        <pc:docMk/>
      </pc:docMkLst>
      <pc:sldChg chg="modSp mod">
        <pc:chgData name="Chen, Haihua" userId="5fcf27ec-ad9e-4bed-8faf-af78b42dd109" providerId="ADAL" clId="{09DBD907-0F12-4B7D-802E-394EDF548536}" dt="2021-11-30T05:10:26.257" v="71" actId="14100"/>
        <pc:sldMkLst>
          <pc:docMk/>
          <pc:sldMk cId="0" sldId="257"/>
        </pc:sldMkLst>
        <pc:spChg chg="mod">
          <ac:chgData name="Chen, Haihua" userId="5fcf27ec-ad9e-4bed-8faf-af78b42dd109" providerId="ADAL" clId="{09DBD907-0F12-4B7D-802E-394EDF548536}" dt="2021-11-30T05:09:43.633" v="38" actId="122"/>
          <ac:spMkLst>
            <pc:docMk/>
            <pc:sldMk cId="0" sldId="257"/>
            <ac:spMk id="3079" creationId="{E35777FA-46B5-44F3-A50E-B4139022624E}"/>
          </ac:spMkLst>
        </pc:spChg>
        <pc:spChg chg="mod">
          <ac:chgData name="Chen, Haihua" userId="5fcf27ec-ad9e-4bed-8faf-af78b42dd109" providerId="ADAL" clId="{09DBD907-0F12-4B7D-802E-394EDF548536}" dt="2021-11-30T05:10:26.257" v="71" actId="14100"/>
          <ac:spMkLst>
            <pc:docMk/>
            <pc:sldMk cId="0" sldId="257"/>
            <ac:spMk id="3080" creationId="{F75286B9-3DF7-47EA-8E55-0B301073B431}"/>
          </ac:spMkLst>
        </pc:spChg>
      </pc:sldChg>
      <pc:sldChg chg="modSp mod">
        <pc:chgData name="Chen, Haihua" userId="5fcf27ec-ad9e-4bed-8faf-af78b42dd109" providerId="ADAL" clId="{09DBD907-0F12-4B7D-802E-394EDF548536}" dt="2021-12-02T02:11:16.087" v="1883" actId="20577"/>
        <pc:sldMkLst>
          <pc:docMk/>
          <pc:sldMk cId="0" sldId="259"/>
        </pc:sldMkLst>
        <pc:spChg chg="mod">
          <ac:chgData name="Chen, Haihua" userId="5fcf27ec-ad9e-4bed-8faf-af78b42dd109" providerId="ADAL" clId="{09DBD907-0F12-4B7D-802E-394EDF548536}" dt="2021-12-02T02:11:16.087" v="1883" actId="20577"/>
          <ac:spMkLst>
            <pc:docMk/>
            <pc:sldMk cId="0" sldId="259"/>
            <ac:spMk id="5133" creationId="{706253BA-F2DD-40CE-B9C5-5DF6FAF578F2}"/>
          </ac:spMkLst>
        </pc:spChg>
        <pc:spChg chg="mod">
          <ac:chgData name="Chen, Haihua" userId="5fcf27ec-ad9e-4bed-8faf-af78b42dd109" providerId="ADAL" clId="{09DBD907-0F12-4B7D-802E-394EDF548536}" dt="2021-11-30T05:11:01.919" v="87" actId="20577"/>
          <ac:spMkLst>
            <pc:docMk/>
            <pc:sldMk cId="0" sldId="259"/>
            <ac:spMk id="5141" creationId="{60FFECC7-FC5C-4794-9A5E-48536422734A}"/>
          </ac:spMkLst>
        </pc:spChg>
        <pc:spChg chg="mod">
          <ac:chgData name="Chen, Haihua" userId="5fcf27ec-ad9e-4bed-8faf-af78b42dd109" providerId="ADAL" clId="{09DBD907-0F12-4B7D-802E-394EDF548536}" dt="2021-11-30T05:11:13.980" v="104" actId="20577"/>
          <ac:spMkLst>
            <pc:docMk/>
            <pc:sldMk cId="0" sldId="259"/>
            <ac:spMk id="5142" creationId="{BC7ED595-F214-4588-8DD4-96CCB2E06541}"/>
          </ac:spMkLst>
        </pc:spChg>
        <pc:spChg chg="mod">
          <ac:chgData name="Chen, Haihua" userId="5fcf27ec-ad9e-4bed-8faf-af78b42dd109" providerId="ADAL" clId="{09DBD907-0F12-4B7D-802E-394EDF548536}" dt="2021-11-30T05:11:36.373" v="133" actId="20577"/>
          <ac:spMkLst>
            <pc:docMk/>
            <pc:sldMk cId="0" sldId="259"/>
            <ac:spMk id="5143" creationId="{CE0CAC3B-839C-4D29-8AC5-704E2603DDA2}"/>
          </ac:spMkLst>
        </pc:spChg>
      </pc:sldChg>
      <pc:sldChg chg="modSp mod">
        <pc:chgData name="Chen, Haihua" userId="5fcf27ec-ad9e-4bed-8faf-af78b42dd109" providerId="ADAL" clId="{09DBD907-0F12-4B7D-802E-394EDF548536}" dt="2021-11-30T23:15:43.695" v="1361" actId="20577"/>
        <pc:sldMkLst>
          <pc:docMk/>
          <pc:sldMk cId="0" sldId="262"/>
        </pc:sldMkLst>
        <pc:spChg chg="mod">
          <ac:chgData name="Chen, Haihua" userId="5fcf27ec-ad9e-4bed-8faf-af78b42dd109" providerId="ADAL" clId="{09DBD907-0F12-4B7D-802E-394EDF548536}" dt="2021-11-30T23:15:43.695" v="1361" actId="20577"/>
          <ac:spMkLst>
            <pc:docMk/>
            <pc:sldMk cId="0" sldId="262"/>
            <ac:spMk id="44038" creationId="{896946F9-9D21-40BB-BDEB-6AFA04CA135E}"/>
          </ac:spMkLst>
        </pc:spChg>
      </pc:sldChg>
      <pc:sldChg chg="delSp modSp del mod">
        <pc:chgData name="Chen, Haihua" userId="5fcf27ec-ad9e-4bed-8faf-af78b42dd109" providerId="ADAL" clId="{09DBD907-0F12-4B7D-802E-394EDF548536}" dt="2021-11-30T05:31:05.275" v="156" actId="47"/>
        <pc:sldMkLst>
          <pc:docMk/>
          <pc:sldMk cId="0" sldId="265"/>
        </pc:sldMkLst>
        <pc:spChg chg="mod">
          <ac:chgData name="Chen, Haihua" userId="5fcf27ec-ad9e-4bed-8faf-af78b42dd109" providerId="ADAL" clId="{09DBD907-0F12-4B7D-802E-394EDF548536}" dt="2021-11-30T05:30:56.904" v="154" actId="20577"/>
          <ac:spMkLst>
            <pc:docMk/>
            <pc:sldMk cId="0" sldId="265"/>
            <ac:spMk id="23" creationId="{DDF2616A-D7C7-47C0-8A9A-D15DCB7FA56C}"/>
          </ac:spMkLst>
        </pc:spChg>
        <pc:grpChg chg="del">
          <ac:chgData name="Chen, Haihua" userId="5fcf27ec-ad9e-4bed-8faf-af78b42dd109" providerId="ADAL" clId="{09DBD907-0F12-4B7D-802E-394EDF548536}" dt="2021-11-30T05:30:58.882" v="155" actId="478"/>
          <ac:grpSpMkLst>
            <pc:docMk/>
            <pc:sldMk cId="0" sldId="265"/>
            <ac:grpSpMk id="7171" creationId="{1670E66F-3311-4B11-A7A7-36BFDDD53946}"/>
          </ac:grpSpMkLst>
        </pc:grpChg>
        <pc:picChg chg="del">
          <ac:chgData name="Chen, Haihua" userId="5fcf27ec-ad9e-4bed-8faf-af78b42dd109" providerId="ADAL" clId="{09DBD907-0F12-4B7D-802E-394EDF548536}" dt="2021-11-30T05:30:56.322" v="153" actId="478"/>
          <ac:picMkLst>
            <pc:docMk/>
            <pc:sldMk cId="0" sldId="265"/>
            <ac:picMk id="7174" creationId="{F2E835FC-16A4-4464-AA5F-371B4F05F817}"/>
          </ac:picMkLst>
        </pc:picChg>
      </pc:sldChg>
      <pc:sldChg chg="del">
        <pc:chgData name="Chen, Haihua" userId="5fcf27ec-ad9e-4bed-8faf-af78b42dd109" providerId="ADAL" clId="{09DBD907-0F12-4B7D-802E-394EDF548536}" dt="2021-11-30T20:50:23.218" v="766" actId="47"/>
        <pc:sldMkLst>
          <pc:docMk/>
          <pc:sldMk cId="0" sldId="279"/>
        </pc:sldMkLst>
      </pc:sldChg>
      <pc:sldChg chg="modSp mod">
        <pc:chgData name="Chen, Haihua" userId="5fcf27ec-ad9e-4bed-8faf-af78b42dd109" providerId="ADAL" clId="{09DBD907-0F12-4B7D-802E-394EDF548536}" dt="2021-11-30T05:30:34.252" v="152" actId="20577"/>
        <pc:sldMkLst>
          <pc:docMk/>
          <pc:sldMk cId="0" sldId="282"/>
        </pc:sldMkLst>
        <pc:spChg chg="mod">
          <ac:chgData name="Chen, Haihua" userId="5fcf27ec-ad9e-4bed-8faf-af78b42dd109" providerId="ADAL" clId="{09DBD907-0F12-4B7D-802E-394EDF548536}" dt="2021-11-30T05:30:34.252" v="152" actId="20577"/>
          <ac:spMkLst>
            <pc:docMk/>
            <pc:sldMk cId="0" sldId="282"/>
            <ac:spMk id="6151" creationId="{70D919F2-D8EC-4FDE-8752-A86463794136}"/>
          </ac:spMkLst>
        </pc:spChg>
      </pc:sldChg>
      <pc:sldChg chg="del">
        <pc:chgData name="Chen, Haihua" userId="5fcf27ec-ad9e-4bed-8faf-af78b42dd109" providerId="ADAL" clId="{09DBD907-0F12-4B7D-802E-394EDF548536}" dt="2021-11-30T16:47:01.634" v="577" actId="47"/>
        <pc:sldMkLst>
          <pc:docMk/>
          <pc:sldMk cId="0" sldId="291"/>
        </pc:sldMkLst>
      </pc:sldChg>
      <pc:sldChg chg="add del">
        <pc:chgData name="Chen, Haihua" userId="5fcf27ec-ad9e-4bed-8faf-af78b42dd109" providerId="ADAL" clId="{09DBD907-0F12-4B7D-802E-394EDF548536}" dt="2021-11-30T16:06:02.758" v="340" actId="47"/>
        <pc:sldMkLst>
          <pc:docMk/>
          <pc:sldMk cId="0" sldId="297"/>
        </pc:sldMkLst>
      </pc:sldChg>
      <pc:sldChg chg="delSp modSp mod modAnim modNotesTx">
        <pc:chgData name="Chen, Haihua" userId="5fcf27ec-ad9e-4bed-8faf-af78b42dd109" providerId="ADAL" clId="{09DBD907-0F12-4B7D-802E-394EDF548536}" dt="2021-11-30T15:38:47.824" v="220" actId="20577"/>
        <pc:sldMkLst>
          <pc:docMk/>
          <pc:sldMk cId="0" sldId="394"/>
        </pc:sldMkLst>
        <pc:spChg chg="del">
          <ac:chgData name="Chen, Haihua" userId="5fcf27ec-ad9e-4bed-8faf-af78b42dd109" providerId="ADAL" clId="{09DBD907-0F12-4B7D-802E-394EDF548536}" dt="2021-11-30T05:31:58.715" v="165" actId="478"/>
          <ac:spMkLst>
            <pc:docMk/>
            <pc:sldMk cId="0" sldId="394"/>
            <ac:spMk id="23" creationId="{61F5B8CA-3B4F-43A2-BF95-25EFB395978E}"/>
          </ac:spMkLst>
        </pc:spChg>
        <pc:spChg chg="del">
          <ac:chgData name="Chen, Haihua" userId="5fcf27ec-ad9e-4bed-8faf-af78b42dd109" providerId="ADAL" clId="{09DBD907-0F12-4B7D-802E-394EDF548536}" dt="2021-11-30T05:31:55.168" v="163" actId="478"/>
          <ac:spMkLst>
            <pc:docMk/>
            <pc:sldMk cId="0" sldId="394"/>
            <ac:spMk id="28" creationId="{ED43052C-DF1A-409B-8F54-F7A78BE2FBBF}"/>
          </ac:spMkLst>
        </pc:spChg>
        <pc:spChg chg="del">
          <ac:chgData name="Chen, Haihua" userId="5fcf27ec-ad9e-4bed-8faf-af78b42dd109" providerId="ADAL" clId="{09DBD907-0F12-4B7D-802E-394EDF548536}" dt="2021-11-30T05:31:56.809" v="164" actId="478"/>
          <ac:spMkLst>
            <pc:docMk/>
            <pc:sldMk cId="0" sldId="394"/>
            <ac:spMk id="33" creationId="{0BA93869-74E2-40E2-8CB8-F492BA2D0C52}"/>
          </ac:spMkLst>
        </pc:spChg>
        <pc:spChg chg="mod">
          <ac:chgData name="Chen, Haihua" userId="5fcf27ec-ad9e-4bed-8faf-af78b42dd109" providerId="ADAL" clId="{09DBD907-0F12-4B7D-802E-394EDF548536}" dt="2021-11-30T15:38:47.824" v="220" actId="20577"/>
          <ac:spMkLst>
            <pc:docMk/>
            <pc:sldMk cId="0" sldId="394"/>
            <ac:spMk id="9223" creationId="{A617606F-B026-4FC4-9BD5-C802971A0F1C}"/>
          </ac:spMkLst>
        </pc:spChg>
        <pc:spChg chg="mod">
          <ac:chgData name="Chen, Haihua" userId="5fcf27ec-ad9e-4bed-8faf-af78b42dd109" providerId="ADAL" clId="{09DBD907-0F12-4B7D-802E-394EDF548536}" dt="2021-11-30T05:32:44.043" v="176" actId="207"/>
          <ac:spMkLst>
            <pc:docMk/>
            <pc:sldMk cId="0" sldId="394"/>
            <ac:spMk id="16393" creationId="{532089C2-1F0D-4D8F-AF39-470E7555B220}"/>
          </ac:spMkLst>
        </pc:spChg>
        <pc:grpChg chg="del">
          <ac:chgData name="Chen, Haihua" userId="5fcf27ec-ad9e-4bed-8faf-af78b42dd109" providerId="ADAL" clId="{09DBD907-0F12-4B7D-802E-394EDF548536}" dt="2021-11-30T05:31:38.673" v="160" actId="478"/>
          <ac:grpSpMkLst>
            <pc:docMk/>
            <pc:sldMk cId="0" sldId="394"/>
            <ac:grpSpMk id="20" creationId="{97D86539-C733-4077-B296-E0E9AB91FFFD}"/>
          </ac:grpSpMkLst>
        </pc:grpChg>
        <pc:grpChg chg="del">
          <ac:chgData name="Chen, Haihua" userId="5fcf27ec-ad9e-4bed-8faf-af78b42dd109" providerId="ADAL" clId="{09DBD907-0F12-4B7D-802E-394EDF548536}" dt="2021-11-30T05:31:36.035" v="158" actId="478"/>
          <ac:grpSpMkLst>
            <pc:docMk/>
            <pc:sldMk cId="0" sldId="394"/>
            <ac:grpSpMk id="25" creationId="{88C7C41D-26BB-4072-B8EB-CE92E12890E6}"/>
          </ac:grpSpMkLst>
        </pc:grpChg>
        <pc:grpChg chg="del">
          <ac:chgData name="Chen, Haihua" userId="5fcf27ec-ad9e-4bed-8faf-af78b42dd109" providerId="ADAL" clId="{09DBD907-0F12-4B7D-802E-394EDF548536}" dt="2021-11-30T05:31:37.143" v="159" actId="478"/>
          <ac:grpSpMkLst>
            <pc:docMk/>
            <pc:sldMk cId="0" sldId="394"/>
            <ac:grpSpMk id="30" creationId="{04F423C0-7F3E-4BF3-B0A8-1DC365BC338C}"/>
          </ac:grpSpMkLst>
        </pc:grpChg>
        <pc:grpChg chg="del">
          <ac:chgData name="Chen, Haihua" userId="5fcf27ec-ad9e-4bed-8faf-af78b42dd109" providerId="ADAL" clId="{09DBD907-0F12-4B7D-802E-394EDF548536}" dt="2021-11-30T05:31:31.191" v="157" actId="478"/>
          <ac:grpSpMkLst>
            <pc:docMk/>
            <pc:sldMk cId="0" sldId="394"/>
            <ac:grpSpMk id="16389" creationId="{ADD5502E-3CDC-4F84-B8EE-5DB218E5CB84}"/>
          </ac:grpSpMkLst>
        </pc:grpChg>
      </pc:sldChg>
      <pc:sldChg chg="del">
        <pc:chgData name="Chen, Haihua" userId="5fcf27ec-ad9e-4bed-8faf-af78b42dd109" providerId="ADAL" clId="{09DBD907-0F12-4B7D-802E-394EDF548536}" dt="2021-11-30T15:37:10.670" v="204" actId="47"/>
        <pc:sldMkLst>
          <pc:docMk/>
          <pc:sldMk cId="0" sldId="399"/>
        </pc:sldMkLst>
      </pc:sldChg>
      <pc:sldChg chg="del">
        <pc:chgData name="Chen, Haihua" userId="5fcf27ec-ad9e-4bed-8faf-af78b42dd109" providerId="ADAL" clId="{09DBD907-0F12-4B7D-802E-394EDF548536}" dt="2021-11-30T15:37:12.811" v="207" actId="47"/>
        <pc:sldMkLst>
          <pc:docMk/>
          <pc:sldMk cId="0" sldId="402"/>
        </pc:sldMkLst>
      </pc:sldChg>
      <pc:sldChg chg="del">
        <pc:chgData name="Chen, Haihua" userId="5fcf27ec-ad9e-4bed-8faf-af78b42dd109" providerId="ADAL" clId="{09DBD907-0F12-4B7D-802E-394EDF548536}" dt="2021-11-30T15:37:14.573" v="212" actId="47"/>
        <pc:sldMkLst>
          <pc:docMk/>
          <pc:sldMk cId="0" sldId="414"/>
        </pc:sldMkLst>
      </pc:sldChg>
      <pc:sldChg chg="del">
        <pc:chgData name="Chen, Haihua" userId="5fcf27ec-ad9e-4bed-8faf-af78b42dd109" providerId="ADAL" clId="{09DBD907-0F12-4B7D-802E-394EDF548536}" dt="2021-11-30T15:37:00.789" v="203" actId="47"/>
        <pc:sldMkLst>
          <pc:docMk/>
          <pc:sldMk cId="0" sldId="452"/>
        </pc:sldMkLst>
      </pc:sldChg>
      <pc:sldChg chg="modSp add del mod">
        <pc:chgData name="Chen, Haihua" userId="5fcf27ec-ad9e-4bed-8faf-af78b42dd109" providerId="ADAL" clId="{09DBD907-0F12-4B7D-802E-394EDF548536}" dt="2021-11-30T15:53:31.772" v="258" actId="1076"/>
        <pc:sldMkLst>
          <pc:docMk/>
          <pc:sldMk cId="0" sldId="455"/>
        </pc:sldMkLst>
        <pc:spChg chg="mod">
          <ac:chgData name="Chen, Haihua" userId="5fcf27ec-ad9e-4bed-8faf-af78b42dd109" providerId="ADAL" clId="{09DBD907-0F12-4B7D-802E-394EDF548536}" dt="2021-11-30T15:53:31.772" v="258" actId="1076"/>
          <ac:spMkLst>
            <pc:docMk/>
            <pc:sldMk cId="0" sldId="455"/>
            <ac:spMk id="25605" creationId="{4368987B-BE74-4AA2-96AB-6C1911E8EE55}"/>
          </ac:spMkLst>
        </pc:spChg>
      </pc:sldChg>
      <pc:sldChg chg="del">
        <pc:chgData name="Chen, Haihua" userId="5fcf27ec-ad9e-4bed-8faf-af78b42dd109" providerId="ADAL" clId="{09DBD907-0F12-4B7D-802E-394EDF548536}" dt="2021-11-30T15:37:12.202" v="206" actId="47"/>
        <pc:sldMkLst>
          <pc:docMk/>
          <pc:sldMk cId="0" sldId="456"/>
        </pc:sldMkLst>
      </pc:sldChg>
      <pc:sldChg chg="del">
        <pc:chgData name="Chen, Haihua" userId="5fcf27ec-ad9e-4bed-8faf-af78b42dd109" providerId="ADAL" clId="{09DBD907-0F12-4B7D-802E-394EDF548536}" dt="2021-11-30T15:37:13.241" v="208" actId="47"/>
        <pc:sldMkLst>
          <pc:docMk/>
          <pc:sldMk cId="0" sldId="457"/>
        </pc:sldMkLst>
      </pc:sldChg>
      <pc:sldChg chg="del">
        <pc:chgData name="Chen, Haihua" userId="5fcf27ec-ad9e-4bed-8faf-af78b42dd109" providerId="ADAL" clId="{09DBD907-0F12-4B7D-802E-394EDF548536}" dt="2021-11-30T15:37:11.677" v="205" actId="47"/>
        <pc:sldMkLst>
          <pc:docMk/>
          <pc:sldMk cId="0" sldId="458"/>
        </pc:sldMkLst>
      </pc:sldChg>
      <pc:sldChg chg="del">
        <pc:chgData name="Chen, Haihua" userId="5fcf27ec-ad9e-4bed-8faf-af78b42dd109" providerId="ADAL" clId="{09DBD907-0F12-4B7D-802E-394EDF548536}" dt="2021-11-30T15:37:13.723" v="209" actId="47"/>
        <pc:sldMkLst>
          <pc:docMk/>
          <pc:sldMk cId="0" sldId="459"/>
        </pc:sldMkLst>
      </pc:sldChg>
      <pc:sldChg chg="del">
        <pc:chgData name="Chen, Haihua" userId="5fcf27ec-ad9e-4bed-8faf-af78b42dd109" providerId="ADAL" clId="{09DBD907-0F12-4B7D-802E-394EDF548536}" dt="2021-11-30T15:37:14.913" v="214" actId="47"/>
        <pc:sldMkLst>
          <pc:docMk/>
          <pc:sldMk cId="0" sldId="460"/>
        </pc:sldMkLst>
      </pc:sldChg>
      <pc:sldChg chg="del">
        <pc:chgData name="Chen, Haihua" userId="5fcf27ec-ad9e-4bed-8faf-af78b42dd109" providerId="ADAL" clId="{09DBD907-0F12-4B7D-802E-394EDF548536}" dt="2021-11-30T15:37:14.787" v="213" actId="47"/>
        <pc:sldMkLst>
          <pc:docMk/>
          <pc:sldMk cId="0" sldId="461"/>
        </pc:sldMkLst>
      </pc:sldChg>
      <pc:sldChg chg="modSp mod">
        <pc:chgData name="Chen, Haihua" userId="5fcf27ec-ad9e-4bed-8faf-af78b42dd109" providerId="ADAL" clId="{09DBD907-0F12-4B7D-802E-394EDF548536}" dt="2021-11-30T16:47:29.210" v="607" actId="14100"/>
        <pc:sldMkLst>
          <pc:docMk/>
          <pc:sldMk cId="0" sldId="462"/>
        </pc:sldMkLst>
        <pc:spChg chg="mod">
          <ac:chgData name="Chen, Haihua" userId="5fcf27ec-ad9e-4bed-8faf-af78b42dd109" providerId="ADAL" clId="{09DBD907-0F12-4B7D-802E-394EDF548536}" dt="2021-11-30T16:47:29.210" v="607" actId="14100"/>
          <ac:spMkLst>
            <pc:docMk/>
            <pc:sldMk cId="0" sldId="462"/>
            <ac:spMk id="38917" creationId="{A0EC27EB-7616-49DA-8BF0-B1DBE99797B9}"/>
          </ac:spMkLst>
        </pc:spChg>
      </pc:sldChg>
      <pc:sldChg chg="del">
        <pc:chgData name="Chen, Haihua" userId="5fcf27ec-ad9e-4bed-8faf-af78b42dd109" providerId="ADAL" clId="{09DBD907-0F12-4B7D-802E-394EDF548536}" dt="2021-11-30T21:28:14.352" v="1141" actId="47"/>
        <pc:sldMkLst>
          <pc:docMk/>
          <pc:sldMk cId="0" sldId="463"/>
        </pc:sldMkLst>
      </pc:sldChg>
      <pc:sldChg chg="addSp delSp modSp mod modAnim">
        <pc:chgData name="Chen, Haihua" userId="5fcf27ec-ad9e-4bed-8faf-af78b42dd109" providerId="ADAL" clId="{09DBD907-0F12-4B7D-802E-394EDF548536}" dt="2021-11-30T23:32:26.627" v="1492" actId="1076"/>
        <pc:sldMkLst>
          <pc:docMk/>
          <pc:sldMk cId="0" sldId="464"/>
        </pc:sldMkLst>
        <pc:spChg chg="add mod">
          <ac:chgData name="Chen, Haihua" userId="5fcf27ec-ad9e-4bed-8faf-af78b42dd109" providerId="ADAL" clId="{09DBD907-0F12-4B7D-802E-394EDF548536}" dt="2021-11-30T23:32:26.627" v="1492" actId="1076"/>
          <ac:spMkLst>
            <pc:docMk/>
            <pc:sldMk cId="0" sldId="464"/>
            <ac:spMk id="20" creationId="{1021CCD1-2001-4195-A3AE-DB4CB385F5C7}"/>
          </ac:spMkLst>
        </pc:spChg>
        <pc:spChg chg="del">
          <ac:chgData name="Chen, Haihua" userId="5fcf27ec-ad9e-4bed-8faf-af78b42dd109" providerId="ADAL" clId="{09DBD907-0F12-4B7D-802E-394EDF548536}" dt="2021-11-30T23:31:21.198" v="1476" actId="478"/>
          <ac:spMkLst>
            <pc:docMk/>
            <pc:sldMk cId="0" sldId="464"/>
            <ac:spMk id="28" creationId="{AEA5F2E8-CDCF-454B-B985-953D3EDC903C}"/>
          </ac:spMkLst>
        </pc:spChg>
        <pc:spChg chg="del">
          <ac:chgData name="Chen, Haihua" userId="5fcf27ec-ad9e-4bed-8faf-af78b42dd109" providerId="ADAL" clId="{09DBD907-0F12-4B7D-802E-394EDF548536}" dt="2021-11-30T23:31:23.405" v="1478" actId="478"/>
          <ac:spMkLst>
            <pc:docMk/>
            <pc:sldMk cId="0" sldId="464"/>
            <ac:spMk id="29" creationId="{7F84C7C2-D64F-48CF-AD3B-218E05405F06}"/>
          </ac:spMkLst>
        </pc:spChg>
        <pc:spChg chg="del">
          <ac:chgData name="Chen, Haihua" userId="5fcf27ec-ad9e-4bed-8faf-af78b42dd109" providerId="ADAL" clId="{09DBD907-0F12-4B7D-802E-394EDF548536}" dt="2021-11-30T23:31:18.112" v="1474" actId="478"/>
          <ac:spMkLst>
            <pc:docMk/>
            <pc:sldMk cId="0" sldId="464"/>
            <ac:spMk id="16393" creationId="{58C3415F-6947-47C7-A399-D9ACE77B76F6}"/>
          </ac:spMkLst>
        </pc:spChg>
        <pc:spChg chg="mod">
          <ac:chgData name="Chen, Haihua" userId="5fcf27ec-ad9e-4bed-8faf-af78b42dd109" providerId="ADAL" clId="{09DBD907-0F12-4B7D-802E-394EDF548536}" dt="2021-11-30T23:30:09.932" v="1472" actId="20577"/>
          <ac:spMkLst>
            <pc:docMk/>
            <pc:sldMk cId="0" sldId="464"/>
            <ac:spMk id="47111" creationId="{2591ED75-A79C-45E0-AA8F-04AA86FA4C3C}"/>
          </ac:spMkLst>
        </pc:spChg>
        <pc:grpChg chg="del">
          <ac:chgData name="Chen, Haihua" userId="5fcf27ec-ad9e-4bed-8faf-af78b42dd109" providerId="ADAL" clId="{09DBD907-0F12-4B7D-802E-394EDF548536}" dt="2021-11-30T23:31:22.253" v="1477" actId="478"/>
          <ac:grpSpMkLst>
            <pc:docMk/>
            <pc:sldMk cId="0" sldId="464"/>
            <ac:grpSpMk id="21" creationId="{CD8DE3F8-204B-44FD-9888-86D8B139B72C}"/>
          </ac:grpSpMkLst>
        </pc:grpChg>
        <pc:grpChg chg="del">
          <ac:chgData name="Chen, Haihua" userId="5fcf27ec-ad9e-4bed-8faf-af78b42dd109" providerId="ADAL" clId="{09DBD907-0F12-4B7D-802E-394EDF548536}" dt="2021-11-30T23:31:19.565" v="1475" actId="478"/>
          <ac:grpSpMkLst>
            <pc:docMk/>
            <pc:sldMk cId="0" sldId="464"/>
            <ac:grpSpMk id="25" creationId="{1A3F3049-58C6-45D2-9B77-2E5DE2EA336B}"/>
          </ac:grpSpMkLst>
        </pc:grpChg>
        <pc:grpChg chg="del">
          <ac:chgData name="Chen, Haihua" userId="5fcf27ec-ad9e-4bed-8faf-af78b42dd109" providerId="ADAL" clId="{09DBD907-0F12-4B7D-802E-394EDF548536}" dt="2021-11-30T23:31:15.231" v="1473" actId="478"/>
          <ac:grpSpMkLst>
            <pc:docMk/>
            <pc:sldMk cId="0" sldId="464"/>
            <ac:grpSpMk id="16389" creationId="{5F55298D-99DE-44E3-A91F-217588E231B2}"/>
          </ac:grpSpMkLst>
        </pc:grpChg>
      </pc:sldChg>
      <pc:sldChg chg="delSp modSp mod modAnim">
        <pc:chgData name="Chen, Haihua" userId="5fcf27ec-ad9e-4bed-8faf-af78b42dd109" providerId="ADAL" clId="{09DBD907-0F12-4B7D-802E-394EDF548536}" dt="2021-11-30T23:31:35.842" v="1485" actId="1076"/>
        <pc:sldMkLst>
          <pc:docMk/>
          <pc:sldMk cId="0" sldId="466"/>
        </pc:sldMkLst>
        <pc:spChg chg="del">
          <ac:chgData name="Chen, Haihua" userId="5fcf27ec-ad9e-4bed-8faf-af78b42dd109" providerId="ADAL" clId="{09DBD907-0F12-4B7D-802E-394EDF548536}" dt="2021-11-30T23:31:27.598" v="1479" actId="478"/>
          <ac:spMkLst>
            <pc:docMk/>
            <pc:sldMk cId="0" sldId="466"/>
            <ac:spMk id="9" creationId="{9B6B0A8C-DC21-4C7F-8526-CF21E8A4592A}"/>
          </ac:spMkLst>
        </pc:spChg>
        <pc:spChg chg="mod">
          <ac:chgData name="Chen, Haihua" userId="5fcf27ec-ad9e-4bed-8faf-af78b42dd109" providerId="ADAL" clId="{09DBD907-0F12-4B7D-802E-394EDF548536}" dt="2021-11-30T23:31:35.842" v="1485" actId="1076"/>
          <ac:spMkLst>
            <pc:docMk/>
            <pc:sldMk cId="0" sldId="466"/>
            <ac:spMk id="16393" creationId="{18A9AB2F-F99A-48E1-9B13-F0E581C76885}"/>
          </ac:spMkLst>
        </pc:spChg>
        <pc:spChg chg="mod">
          <ac:chgData name="Chen, Haihua" userId="5fcf27ec-ad9e-4bed-8faf-af78b42dd109" providerId="ADAL" clId="{09DBD907-0F12-4B7D-802E-394EDF548536}" dt="2021-11-30T23:29:46.637" v="1439" actId="20577"/>
          <ac:spMkLst>
            <pc:docMk/>
            <pc:sldMk cId="0" sldId="466"/>
            <ac:spMk id="45062" creationId="{9102B080-3CDE-444E-86DB-1500E38B9AF4}"/>
          </ac:spMkLst>
        </pc:spChg>
      </pc:sldChg>
      <pc:sldChg chg="del">
        <pc:chgData name="Chen, Haihua" userId="5fcf27ec-ad9e-4bed-8faf-af78b42dd109" providerId="ADAL" clId="{09DBD907-0F12-4B7D-802E-394EDF548536}" dt="2021-11-30T21:28:14.352" v="1141" actId="47"/>
        <pc:sldMkLst>
          <pc:docMk/>
          <pc:sldMk cId="0" sldId="468"/>
        </pc:sldMkLst>
      </pc:sldChg>
      <pc:sldChg chg="del">
        <pc:chgData name="Chen, Haihua" userId="5fcf27ec-ad9e-4bed-8faf-af78b42dd109" providerId="ADAL" clId="{09DBD907-0F12-4B7D-802E-394EDF548536}" dt="2021-11-30T21:28:14.352" v="1141" actId="47"/>
        <pc:sldMkLst>
          <pc:docMk/>
          <pc:sldMk cId="0" sldId="469"/>
        </pc:sldMkLst>
      </pc:sldChg>
      <pc:sldChg chg="del">
        <pc:chgData name="Chen, Haihua" userId="5fcf27ec-ad9e-4bed-8faf-af78b42dd109" providerId="ADAL" clId="{09DBD907-0F12-4B7D-802E-394EDF548536}" dt="2021-11-30T16:46:58.173" v="574" actId="47"/>
        <pc:sldMkLst>
          <pc:docMk/>
          <pc:sldMk cId="0" sldId="470"/>
        </pc:sldMkLst>
      </pc:sldChg>
      <pc:sldChg chg="del">
        <pc:chgData name="Chen, Haihua" userId="5fcf27ec-ad9e-4bed-8faf-af78b42dd109" providerId="ADAL" clId="{09DBD907-0F12-4B7D-802E-394EDF548536}" dt="2021-11-30T16:50:19.791" v="612" actId="47"/>
        <pc:sldMkLst>
          <pc:docMk/>
          <pc:sldMk cId="0" sldId="471"/>
        </pc:sldMkLst>
      </pc:sldChg>
      <pc:sldChg chg="del">
        <pc:chgData name="Chen, Haihua" userId="5fcf27ec-ad9e-4bed-8faf-af78b42dd109" providerId="ADAL" clId="{09DBD907-0F12-4B7D-802E-394EDF548536}" dt="2021-11-30T16:46:56.798" v="573" actId="47"/>
        <pc:sldMkLst>
          <pc:docMk/>
          <pc:sldMk cId="0" sldId="472"/>
        </pc:sldMkLst>
      </pc:sldChg>
      <pc:sldChg chg="del">
        <pc:chgData name="Chen, Haihua" userId="5fcf27ec-ad9e-4bed-8faf-af78b42dd109" providerId="ADAL" clId="{09DBD907-0F12-4B7D-802E-394EDF548536}" dt="2021-11-30T16:46:59.314" v="575" actId="47"/>
        <pc:sldMkLst>
          <pc:docMk/>
          <pc:sldMk cId="0" sldId="473"/>
        </pc:sldMkLst>
      </pc:sldChg>
      <pc:sldChg chg="del">
        <pc:chgData name="Chen, Haihua" userId="5fcf27ec-ad9e-4bed-8faf-af78b42dd109" providerId="ADAL" clId="{09DBD907-0F12-4B7D-802E-394EDF548536}" dt="2021-11-30T16:47:00.560" v="576" actId="47"/>
        <pc:sldMkLst>
          <pc:docMk/>
          <pc:sldMk cId="0" sldId="474"/>
        </pc:sldMkLst>
      </pc:sldChg>
      <pc:sldChg chg="del">
        <pc:chgData name="Chen, Haihua" userId="5fcf27ec-ad9e-4bed-8faf-af78b42dd109" providerId="ADAL" clId="{09DBD907-0F12-4B7D-802E-394EDF548536}" dt="2021-11-30T16:47:04.560" v="579" actId="47"/>
        <pc:sldMkLst>
          <pc:docMk/>
          <pc:sldMk cId="0" sldId="475"/>
        </pc:sldMkLst>
      </pc:sldChg>
      <pc:sldChg chg="del">
        <pc:chgData name="Chen, Haihua" userId="5fcf27ec-ad9e-4bed-8faf-af78b42dd109" providerId="ADAL" clId="{09DBD907-0F12-4B7D-802E-394EDF548536}" dt="2021-11-30T16:47:03.436" v="578" actId="47"/>
        <pc:sldMkLst>
          <pc:docMk/>
          <pc:sldMk cId="0" sldId="476"/>
        </pc:sldMkLst>
      </pc:sldChg>
      <pc:sldChg chg="del">
        <pc:chgData name="Chen, Haihua" userId="5fcf27ec-ad9e-4bed-8faf-af78b42dd109" providerId="ADAL" clId="{09DBD907-0F12-4B7D-802E-394EDF548536}" dt="2021-11-30T21:28:14.352" v="1141" actId="47"/>
        <pc:sldMkLst>
          <pc:docMk/>
          <pc:sldMk cId="1527920764" sldId="478"/>
        </pc:sldMkLst>
      </pc:sldChg>
      <pc:sldChg chg="del">
        <pc:chgData name="Chen, Haihua" userId="5fcf27ec-ad9e-4bed-8faf-af78b42dd109" providerId="ADAL" clId="{09DBD907-0F12-4B7D-802E-394EDF548536}" dt="2021-11-30T21:28:14.352" v="1141" actId="47"/>
        <pc:sldMkLst>
          <pc:docMk/>
          <pc:sldMk cId="3716949452" sldId="479"/>
        </pc:sldMkLst>
      </pc:sldChg>
      <pc:sldChg chg="del">
        <pc:chgData name="Chen, Haihua" userId="5fcf27ec-ad9e-4bed-8faf-af78b42dd109" providerId="ADAL" clId="{09DBD907-0F12-4B7D-802E-394EDF548536}" dt="2021-11-30T21:28:14.352" v="1141" actId="47"/>
        <pc:sldMkLst>
          <pc:docMk/>
          <pc:sldMk cId="1921150233" sldId="480"/>
        </pc:sldMkLst>
      </pc:sldChg>
      <pc:sldChg chg="del">
        <pc:chgData name="Chen, Haihua" userId="5fcf27ec-ad9e-4bed-8faf-af78b42dd109" providerId="ADAL" clId="{09DBD907-0F12-4B7D-802E-394EDF548536}" dt="2021-11-30T21:28:14.352" v="1141" actId="47"/>
        <pc:sldMkLst>
          <pc:docMk/>
          <pc:sldMk cId="55508493" sldId="481"/>
        </pc:sldMkLst>
      </pc:sldChg>
      <pc:sldChg chg="del">
        <pc:chgData name="Chen, Haihua" userId="5fcf27ec-ad9e-4bed-8faf-af78b42dd109" providerId="ADAL" clId="{09DBD907-0F12-4B7D-802E-394EDF548536}" dt="2021-11-30T21:28:14.352" v="1141" actId="47"/>
        <pc:sldMkLst>
          <pc:docMk/>
          <pc:sldMk cId="2002088525" sldId="482"/>
        </pc:sldMkLst>
      </pc:sldChg>
      <pc:sldChg chg="del">
        <pc:chgData name="Chen, Haihua" userId="5fcf27ec-ad9e-4bed-8faf-af78b42dd109" providerId="ADAL" clId="{09DBD907-0F12-4B7D-802E-394EDF548536}" dt="2021-11-30T21:28:14.352" v="1141" actId="47"/>
        <pc:sldMkLst>
          <pc:docMk/>
          <pc:sldMk cId="1011548844" sldId="484"/>
        </pc:sldMkLst>
      </pc:sldChg>
      <pc:sldChg chg="del">
        <pc:chgData name="Chen, Haihua" userId="5fcf27ec-ad9e-4bed-8faf-af78b42dd109" providerId="ADAL" clId="{09DBD907-0F12-4B7D-802E-394EDF548536}" dt="2021-11-30T15:37:14.010" v="210" actId="47"/>
        <pc:sldMkLst>
          <pc:docMk/>
          <pc:sldMk cId="2325474938" sldId="485"/>
        </pc:sldMkLst>
      </pc:sldChg>
      <pc:sldChg chg="del">
        <pc:chgData name="Chen, Haihua" userId="5fcf27ec-ad9e-4bed-8faf-af78b42dd109" providerId="ADAL" clId="{09DBD907-0F12-4B7D-802E-394EDF548536}" dt="2021-11-30T15:37:14.307" v="211" actId="47"/>
        <pc:sldMkLst>
          <pc:docMk/>
          <pc:sldMk cId="3046926383" sldId="486"/>
        </pc:sldMkLst>
      </pc:sldChg>
      <pc:sldChg chg="del">
        <pc:chgData name="Chen, Haihua" userId="5fcf27ec-ad9e-4bed-8faf-af78b42dd109" providerId="ADAL" clId="{09DBD907-0F12-4B7D-802E-394EDF548536}" dt="2021-11-30T21:28:14.352" v="1141" actId="47"/>
        <pc:sldMkLst>
          <pc:docMk/>
          <pc:sldMk cId="2700845332" sldId="487"/>
        </pc:sldMkLst>
      </pc:sldChg>
      <pc:sldChg chg="del">
        <pc:chgData name="Chen, Haihua" userId="5fcf27ec-ad9e-4bed-8faf-af78b42dd109" providerId="ADAL" clId="{09DBD907-0F12-4B7D-802E-394EDF548536}" dt="2021-11-30T21:28:14.352" v="1141" actId="47"/>
        <pc:sldMkLst>
          <pc:docMk/>
          <pc:sldMk cId="3468317724" sldId="488"/>
        </pc:sldMkLst>
      </pc:sldChg>
      <pc:sldChg chg="addSp delSp modSp add mod modAnim">
        <pc:chgData name="Chen, Haihua" userId="5fcf27ec-ad9e-4bed-8faf-af78b42dd109" providerId="ADAL" clId="{09DBD907-0F12-4B7D-802E-394EDF548536}" dt="2021-11-30T15:41:22.574" v="230" actId="1076"/>
        <pc:sldMkLst>
          <pc:docMk/>
          <pc:sldMk cId="2585833411" sldId="489"/>
        </pc:sldMkLst>
        <pc:spChg chg="mod">
          <ac:chgData name="Chen, Haihua" userId="5fcf27ec-ad9e-4bed-8faf-af78b42dd109" providerId="ADAL" clId="{09DBD907-0F12-4B7D-802E-394EDF548536}" dt="2021-11-30T15:39:14.721" v="225" actId="20577"/>
          <ac:spMkLst>
            <pc:docMk/>
            <pc:sldMk cId="2585833411" sldId="489"/>
            <ac:spMk id="9223" creationId="{A617606F-B026-4FC4-9BD5-C802971A0F1C}"/>
          </ac:spMkLst>
        </pc:spChg>
        <pc:spChg chg="del">
          <ac:chgData name="Chen, Haihua" userId="5fcf27ec-ad9e-4bed-8faf-af78b42dd109" providerId="ADAL" clId="{09DBD907-0F12-4B7D-802E-394EDF548536}" dt="2021-11-30T15:40:05.296" v="226" actId="478"/>
          <ac:spMkLst>
            <pc:docMk/>
            <pc:sldMk cId="2585833411" sldId="489"/>
            <ac:spMk id="16393" creationId="{532089C2-1F0D-4D8F-AF39-470E7555B220}"/>
          </ac:spMkLst>
        </pc:spChg>
        <pc:picChg chg="add mod">
          <ac:chgData name="Chen, Haihua" userId="5fcf27ec-ad9e-4bed-8faf-af78b42dd109" providerId="ADAL" clId="{09DBD907-0F12-4B7D-802E-394EDF548536}" dt="2021-11-30T15:41:22.574" v="230" actId="1076"/>
          <ac:picMkLst>
            <pc:docMk/>
            <pc:sldMk cId="2585833411" sldId="489"/>
            <ac:picMk id="2" creationId="{1A03159E-4588-476B-9749-BC3053A550E9}"/>
          </ac:picMkLst>
        </pc:picChg>
      </pc:sldChg>
      <pc:sldChg chg="addSp delSp modSp add mod">
        <pc:chgData name="Chen, Haihua" userId="5fcf27ec-ad9e-4bed-8faf-af78b42dd109" providerId="ADAL" clId="{09DBD907-0F12-4B7D-802E-394EDF548536}" dt="2021-11-30T15:45:00.134" v="239" actId="14100"/>
        <pc:sldMkLst>
          <pc:docMk/>
          <pc:sldMk cId="1254538618" sldId="490"/>
        </pc:sldMkLst>
        <pc:spChg chg="mod">
          <ac:chgData name="Chen, Haihua" userId="5fcf27ec-ad9e-4bed-8faf-af78b42dd109" providerId="ADAL" clId="{09DBD907-0F12-4B7D-802E-394EDF548536}" dt="2021-11-30T15:44:41.443" v="235" actId="20577"/>
          <ac:spMkLst>
            <pc:docMk/>
            <pc:sldMk cId="1254538618" sldId="490"/>
            <ac:spMk id="9223" creationId="{A617606F-B026-4FC4-9BD5-C802971A0F1C}"/>
          </ac:spMkLst>
        </pc:spChg>
        <pc:picChg chg="del">
          <ac:chgData name="Chen, Haihua" userId="5fcf27ec-ad9e-4bed-8faf-af78b42dd109" providerId="ADAL" clId="{09DBD907-0F12-4B7D-802E-394EDF548536}" dt="2021-11-30T15:44:54.961" v="236" actId="478"/>
          <ac:picMkLst>
            <pc:docMk/>
            <pc:sldMk cId="1254538618" sldId="490"/>
            <ac:picMk id="2" creationId="{1A03159E-4588-476B-9749-BC3053A550E9}"/>
          </ac:picMkLst>
        </pc:picChg>
        <pc:picChg chg="add mod">
          <ac:chgData name="Chen, Haihua" userId="5fcf27ec-ad9e-4bed-8faf-af78b42dd109" providerId="ADAL" clId="{09DBD907-0F12-4B7D-802E-394EDF548536}" dt="2021-11-30T15:45:00.134" v="239" actId="14100"/>
          <ac:picMkLst>
            <pc:docMk/>
            <pc:sldMk cId="1254538618" sldId="490"/>
            <ac:picMk id="3" creationId="{F0FD4D8E-0DF1-4939-9810-2F652C41A5DF}"/>
          </ac:picMkLst>
        </pc:picChg>
      </pc:sldChg>
      <pc:sldChg chg="addSp delSp modSp add mod">
        <pc:chgData name="Chen, Haihua" userId="5fcf27ec-ad9e-4bed-8faf-af78b42dd109" providerId="ADAL" clId="{09DBD907-0F12-4B7D-802E-394EDF548536}" dt="2021-11-30T15:48:44.221" v="247" actId="1076"/>
        <pc:sldMkLst>
          <pc:docMk/>
          <pc:sldMk cId="3109096315" sldId="491"/>
        </pc:sldMkLst>
        <pc:spChg chg="mod">
          <ac:chgData name="Chen, Haihua" userId="5fcf27ec-ad9e-4bed-8faf-af78b42dd109" providerId="ADAL" clId="{09DBD907-0F12-4B7D-802E-394EDF548536}" dt="2021-11-30T15:47:41.072" v="243" actId="20577"/>
          <ac:spMkLst>
            <pc:docMk/>
            <pc:sldMk cId="3109096315" sldId="491"/>
            <ac:spMk id="9223" creationId="{A617606F-B026-4FC4-9BD5-C802971A0F1C}"/>
          </ac:spMkLst>
        </pc:spChg>
        <pc:picChg chg="add mod">
          <ac:chgData name="Chen, Haihua" userId="5fcf27ec-ad9e-4bed-8faf-af78b42dd109" providerId="ADAL" clId="{09DBD907-0F12-4B7D-802E-394EDF548536}" dt="2021-11-30T15:48:44.221" v="247" actId="1076"/>
          <ac:picMkLst>
            <pc:docMk/>
            <pc:sldMk cId="3109096315" sldId="491"/>
            <ac:picMk id="2" creationId="{8715D52D-5AA0-4741-B595-92C7172213C0}"/>
          </ac:picMkLst>
        </pc:picChg>
        <pc:picChg chg="del">
          <ac:chgData name="Chen, Haihua" userId="5fcf27ec-ad9e-4bed-8faf-af78b42dd109" providerId="ADAL" clId="{09DBD907-0F12-4B7D-802E-394EDF548536}" dt="2021-11-30T15:48:38.334" v="244" actId="478"/>
          <ac:picMkLst>
            <pc:docMk/>
            <pc:sldMk cId="3109096315" sldId="491"/>
            <ac:picMk id="3" creationId="{F0FD4D8E-0DF1-4939-9810-2F652C41A5DF}"/>
          </ac:picMkLst>
        </pc:picChg>
      </pc:sldChg>
      <pc:sldChg chg="addSp delSp modSp add mod modNotesTx">
        <pc:chgData name="Chen, Haihua" userId="5fcf27ec-ad9e-4bed-8faf-af78b42dd109" providerId="ADAL" clId="{09DBD907-0F12-4B7D-802E-394EDF548536}" dt="2021-11-30T23:11:05.203" v="1338" actId="20577"/>
        <pc:sldMkLst>
          <pc:docMk/>
          <pc:sldMk cId="851751887" sldId="492"/>
        </pc:sldMkLst>
        <pc:spChg chg="mod">
          <ac:chgData name="Chen, Haihua" userId="5fcf27ec-ad9e-4bed-8faf-af78b42dd109" providerId="ADAL" clId="{09DBD907-0F12-4B7D-802E-394EDF548536}" dt="2021-11-30T15:50:11.021" v="251" actId="20577"/>
          <ac:spMkLst>
            <pc:docMk/>
            <pc:sldMk cId="851751887" sldId="492"/>
            <ac:spMk id="9223" creationId="{A617606F-B026-4FC4-9BD5-C802971A0F1C}"/>
          </ac:spMkLst>
        </pc:spChg>
        <pc:picChg chg="del">
          <ac:chgData name="Chen, Haihua" userId="5fcf27ec-ad9e-4bed-8faf-af78b42dd109" providerId="ADAL" clId="{09DBD907-0F12-4B7D-802E-394EDF548536}" dt="2021-11-30T15:50:19.568" v="252" actId="478"/>
          <ac:picMkLst>
            <pc:docMk/>
            <pc:sldMk cId="851751887" sldId="492"/>
            <ac:picMk id="2" creationId="{8715D52D-5AA0-4741-B595-92C7172213C0}"/>
          </ac:picMkLst>
        </pc:picChg>
        <pc:picChg chg="add mod">
          <ac:chgData name="Chen, Haihua" userId="5fcf27ec-ad9e-4bed-8faf-af78b42dd109" providerId="ADAL" clId="{09DBD907-0F12-4B7D-802E-394EDF548536}" dt="2021-11-30T15:50:26.780" v="256" actId="14100"/>
          <ac:picMkLst>
            <pc:docMk/>
            <pc:sldMk cId="851751887" sldId="492"/>
            <ac:picMk id="3" creationId="{66982A25-4CF1-4839-B7E9-F3E262C51E21}"/>
          </ac:picMkLst>
        </pc:picChg>
      </pc:sldChg>
      <pc:sldChg chg="addSp modSp add mod modNotesTx">
        <pc:chgData name="Chen, Haihua" userId="5fcf27ec-ad9e-4bed-8faf-af78b42dd109" providerId="ADAL" clId="{09DBD907-0F12-4B7D-802E-394EDF548536}" dt="2021-11-30T16:51:06.675" v="620" actId="20577"/>
        <pc:sldMkLst>
          <pc:docMk/>
          <pc:sldMk cId="4168026278" sldId="493"/>
        </pc:sldMkLst>
        <pc:spChg chg="add mod">
          <ac:chgData name="Chen, Haihua" userId="5fcf27ec-ad9e-4bed-8faf-af78b42dd109" providerId="ADAL" clId="{09DBD907-0F12-4B7D-802E-394EDF548536}" dt="2021-11-30T16:03:57.866" v="328" actId="1076"/>
          <ac:spMkLst>
            <pc:docMk/>
            <pc:sldMk cId="4168026278" sldId="493"/>
            <ac:spMk id="3" creationId="{EE9381C2-9EFF-4810-8F9C-EAD3D601A98D}"/>
          </ac:spMkLst>
        </pc:spChg>
        <pc:spChg chg="add mod">
          <ac:chgData name="Chen, Haihua" userId="5fcf27ec-ad9e-4bed-8faf-af78b42dd109" providerId="ADAL" clId="{09DBD907-0F12-4B7D-802E-394EDF548536}" dt="2021-11-30T16:04:52.483" v="337" actId="14100"/>
          <ac:spMkLst>
            <pc:docMk/>
            <pc:sldMk cId="4168026278" sldId="493"/>
            <ac:spMk id="12" creationId="{9BAB22D7-BCEC-402C-92F9-52F6F73D5D3B}"/>
          </ac:spMkLst>
        </pc:spChg>
        <pc:spChg chg="mod">
          <ac:chgData name="Chen, Haihua" userId="5fcf27ec-ad9e-4bed-8faf-af78b42dd109" providerId="ADAL" clId="{09DBD907-0F12-4B7D-802E-394EDF548536}" dt="2021-11-30T16:03:08.027" v="324" actId="20577"/>
          <ac:spMkLst>
            <pc:docMk/>
            <pc:sldMk cId="4168026278" sldId="493"/>
            <ac:spMk id="9223" creationId="{A617606F-B026-4FC4-9BD5-C802971A0F1C}"/>
          </ac:spMkLst>
        </pc:spChg>
        <pc:spChg chg="mod">
          <ac:chgData name="Chen, Haihua" userId="5fcf27ec-ad9e-4bed-8faf-af78b42dd109" providerId="ADAL" clId="{09DBD907-0F12-4B7D-802E-394EDF548536}" dt="2021-11-30T16:01:10.738" v="315" actId="1076"/>
          <ac:spMkLst>
            <pc:docMk/>
            <pc:sldMk cId="4168026278" sldId="493"/>
            <ac:spMk id="16393" creationId="{532089C2-1F0D-4D8F-AF39-470E7555B220}"/>
          </ac:spMkLst>
        </pc:spChg>
        <pc:picChg chg="add mod">
          <ac:chgData name="Chen, Haihua" userId="5fcf27ec-ad9e-4bed-8faf-af78b42dd109" providerId="ADAL" clId="{09DBD907-0F12-4B7D-802E-394EDF548536}" dt="2021-11-30T16:01:44.202" v="318" actId="1076"/>
          <ac:picMkLst>
            <pc:docMk/>
            <pc:sldMk cId="4168026278" sldId="493"/>
            <ac:picMk id="2" creationId="{DF42A073-60CC-40ED-9CA2-E1C010CBE649}"/>
          </ac:picMkLst>
        </pc:picChg>
        <pc:picChg chg="add mod">
          <ac:chgData name="Chen, Haihua" userId="5fcf27ec-ad9e-4bed-8faf-af78b42dd109" providerId="ADAL" clId="{09DBD907-0F12-4B7D-802E-394EDF548536}" dt="2021-11-30T16:04:22.096" v="332" actId="1076"/>
          <ac:picMkLst>
            <pc:docMk/>
            <pc:sldMk cId="4168026278" sldId="493"/>
            <ac:picMk id="4" creationId="{F9B080FE-04B1-473D-8138-DC1C660D97B8}"/>
          </ac:picMkLst>
        </pc:picChg>
      </pc:sldChg>
      <pc:sldChg chg="addSp delSp modSp add mod modNotesTx">
        <pc:chgData name="Chen, Haihua" userId="5fcf27ec-ad9e-4bed-8faf-af78b42dd109" providerId="ADAL" clId="{09DBD907-0F12-4B7D-802E-394EDF548536}" dt="2021-11-30T16:02:32.151" v="322" actId="313"/>
        <pc:sldMkLst>
          <pc:docMk/>
          <pc:sldMk cId="2599582730" sldId="494"/>
        </pc:sldMkLst>
        <pc:spChg chg="mod">
          <ac:chgData name="Chen, Haihua" userId="5fcf27ec-ad9e-4bed-8faf-af78b42dd109" providerId="ADAL" clId="{09DBD907-0F12-4B7D-802E-394EDF548536}" dt="2021-11-30T15:55:10.920" v="305"/>
          <ac:spMkLst>
            <pc:docMk/>
            <pc:sldMk cId="2599582730" sldId="494"/>
            <ac:spMk id="9223" creationId="{A617606F-B026-4FC4-9BD5-C802971A0F1C}"/>
          </ac:spMkLst>
        </pc:spChg>
        <pc:picChg chg="del">
          <ac:chgData name="Chen, Haihua" userId="5fcf27ec-ad9e-4bed-8faf-af78b42dd109" providerId="ADAL" clId="{09DBD907-0F12-4B7D-802E-394EDF548536}" dt="2021-11-30T15:55:44.845" v="306" actId="478"/>
          <ac:picMkLst>
            <pc:docMk/>
            <pc:sldMk cId="2599582730" sldId="494"/>
            <ac:picMk id="3" creationId="{66982A25-4CF1-4839-B7E9-F3E262C51E21}"/>
          </ac:picMkLst>
        </pc:picChg>
        <pc:picChg chg="add mod">
          <ac:chgData name="Chen, Haihua" userId="5fcf27ec-ad9e-4bed-8faf-af78b42dd109" providerId="ADAL" clId="{09DBD907-0F12-4B7D-802E-394EDF548536}" dt="2021-11-30T15:55:50.978" v="309" actId="1076"/>
          <ac:picMkLst>
            <pc:docMk/>
            <pc:sldMk cId="2599582730" sldId="494"/>
            <ac:picMk id="1026" creationId="{1A49275C-25AA-44AF-B9B5-16EAC0260AD7}"/>
          </ac:picMkLst>
        </pc:picChg>
      </pc:sldChg>
      <pc:sldChg chg="delSp modSp add mod modNotesTx">
        <pc:chgData name="Chen, Haihua" userId="5fcf27ec-ad9e-4bed-8faf-af78b42dd109" providerId="ADAL" clId="{09DBD907-0F12-4B7D-802E-394EDF548536}" dt="2021-11-30T21:20:09.253" v="1132"/>
        <pc:sldMkLst>
          <pc:docMk/>
          <pc:sldMk cId="2018527904" sldId="495"/>
        </pc:sldMkLst>
        <pc:spChg chg="del">
          <ac:chgData name="Chen, Haihua" userId="5fcf27ec-ad9e-4bed-8faf-af78b42dd109" providerId="ADAL" clId="{09DBD907-0F12-4B7D-802E-394EDF548536}" dt="2021-11-30T16:06:35.612" v="360" actId="478"/>
          <ac:spMkLst>
            <pc:docMk/>
            <pc:sldMk cId="2018527904" sldId="495"/>
            <ac:spMk id="3" creationId="{EE9381C2-9EFF-4810-8F9C-EAD3D601A98D}"/>
          </ac:spMkLst>
        </pc:spChg>
        <pc:spChg chg="del">
          <ac:chgData name="Chen, Haihua" userId="5fcf27ec-ad9e-4bed-8faf-af78b42dd109" providerId="ADAL" clId="{09DBD907-0F12-4B7D-802E-394EDF548536}" dt="2021-11-30T16:06:37.242" v="361" actId="478"/>
          <ac:spMkLst>
            <pc:docMk/>
            <pc:sldMk cId="2018527904" sldId="495"/>
            <ac:spMk id="12" creationId="{9BAB22D7-BCEC-402C-92F9-52F6F73D5D3B}"/>
          </ac:spMkLst>
        </pc:spChg>
        <pc:spChg chg="mod">
          <ac:chgData name="Chen, Haihua" userId="5fcf27ec-ad9e-4bed-8faf-af78b42dd109" providerId="ADAL" clId="{09DBD907-0F12-4B7D-802E-394EDF548536}" dt="2021-11-30T16:06:27.611" v="357" actId="20577"/>
          <ac:spMkLst>
            <pc:docMk/>
            <pc:sldMk cId="2018527904" sldId="495"/>
            <ac:spMk id="9223" creationId="{A617606F-B026-4FC4-9BD5-C802971A0F1C}"/>
          </ac:spMkLst>
        </pc:spChg>
        <pc:spChg chg="mod">
          <ac:chgData name="Chen, Haihua" userId="5fcf27ec-ad9e-4bed-8faf-af78b42dd109" providerId="ADAL" clId="{09DBD907-0F12-4B7D-802E-394EDF548536}" dt="2021-11-30T16:08:36.997" v="390" actId="207"/>
          <ac:spMkLst>
            <pc:docMk/>
            <pc:sldMk cId="2018527904" sldId="495"/>
            <ac:spMk id="16393" creationId="{532089C2-1F0D-4D8F-AF39-470E7555B220}"/>
          </ac:spMkLst>
        </pc:spChg>
        <pc:picChg chg="del">
          <ac:chgData name="Chen, Haihua" userId="5fcf27ec-ad9e-4bed-8faf-af78b42dd109" providerId="ADAL" clId="{09DBD907-0F12-4B7D-802E-394EDF548536}" dt="2021-11-30T16:06:34.041" v="358" actId="478"/>
          <ac:picMkLst>
            <pc:docMk/>
            <pc:sldMk cId="2018527904" sldId="495"/>
            <ac:picMk id="2" creationId="{DF42A073-60CC-40ED-9CA2-E1C010CBE649}"/>
          </ac:picMkLst>
        </pc:picChg>
        <pc:picChg chg="del">
          <ac:chgData name="Chen, Haihua" userId="5fcf27ec-ad9e-4bed-8faf-af78b42dd109" providerId="ADAL" clId="{09DBD907-0F12-4B7D-802E-394EDF548536}" dt="2021-11-30T16:06:34.683" v="359" actId="478"/>
          <ac:picMkLst>
            <pc:docMk/>
            <pc:sldMk cId="2018527904" sldId="495"/>
            <ac:picMk id="4" creationId="{F9B080FE-04B1-473D-8138-DC1C660D97B8}"/>
          </ac:picMkLst>
        </pc:picChg>
      </pc:sldChg>
      <pc:sldChg chg="modSp add mod ord">
        <pc:chgData name="Chen, Haihua" userId="5fcf27ec-ad9e-4bed-8faf-af78b42dd109" providerId="ADAL" clId="{09DBD907-0F12-4B7D-802E-394EDF548536}" dt="2021-11-30T16:27:06.838" v="483" actId="20577"/>
        <pc:sldMkLst>
          <pc:docMk/>
          <pc:sldMk cId="4146731155" sldId="496"/>
        </pc:sldMkLst>
        <pc:spChg chg="mod">
          <ac:chgData name="Chen, Haihua" userId="5fcf27ec-ad9e-4bed-8faf-af78b42dd109" providerId="ADAL" clId="{09DBD907-0F12-4B7D-802E-394EDF548536}" dt="2021-11-30T16:27:06.838" v="483" actId="20577"/>
          <ac:spMkLst>
            <pc:docMk/>
            <pc:sldMk cId="4146731155" sldId="496"/>
            <ac:spMk id="9223" creationId="{A617606F-B026-4FC4-9BD5-C802971A0F1C}"/>
          </ac:spMkLst>
        </pc:spChg>
        <pc:spChg chg="mod">
          <ac:chgData name="Chen, Haihua" userId="5fcf27ec-ad9e-4bed-8faf-af78b42dd109" providerId="ADAL" clId="{09DBD907-0F12-4B7D-802E-394EDF548536}" dt="2021-11-30T16:10:40.408" v="400" actId="1076"/>
          <ac:spMkLst>
            <pc:docMk/>
            <pc:sldMk cId="4146731155" sldId="496"/>
            <ac:spMk id="16393" creationId="{532089C2-1F0D-4D8F-AF39-470E7555B220}"/>
          </ac:spMkLst>
        </pc:spChg>
      </pc:sldChg>
      <pc:sldChg chg="modSp add mod ord">
        <pc:chgData name="Chen, Haihua" userId="5fcf27ec-ad9e-4bed-8faf-af78b42dd109" providerId="ADAL" clId="{09DBD907-0F12-4B7D-802E-394EDF548536}" dt="2021-11-30T16:27:13.078" v="484" actId="20577"/>
        <pc:sldMkLst>
          <pc:docMk/>
          <pc:sldMk cId="1105514034" sldId="497"/>
        </pc:sldMkLst>
        <pc:spChg chg="mod">
          <ac:chgData name="Chen, Haihua" userId="5fcf27ec-ad9e-4bed-8faf-af78b42dd109" providerId="ADAL" clId="{09DBD907-0F12-4B7D-802E-394EDF548536}" dt="2021-11-30T16:27:13.078" v="484" actId="20577"/>
          <ac:spMkLst>
            <pc:docMk/>
            <pc:sldMk cId="1105514034" sldId="497"/>
            <ac:spMk id="9223" creationId="{A617606F-B026-4FC4-9BD5-C802971A0F1C}"/>
          </ac:spMkLst>
        </pc:spChg>
        <pc:spChg chg="mod">
          <ac:chgData name="Chen, Haihua" userId="5fcf27ec-ad9e-4bed-8faf-af78b42dd109" providerId="ADAL" clId="{09DBD907-0F12-4B7D-802E-394EDF548536}" dt="2021-11-30T16:13:19.627" v="475" actId="20577"/>
          <ac:spMkLst>
            <pc:docMk/>
            <pc:sldMk cId="1105514034" sldId="497"/>
            <ac:spMk id="16393" creationId="{532089C2-1F0D-4D8F-AF39-470E7555B220}"/>
          </ac:spMkLst>
        </pc:spChg>
      </pc:sldChg>
      <pc:sldChg chg="modSp add mod">
        <pc:chgData name="Chen, Haihua" userId="5fcf27ec-ad9e-4bed-8faf-af78b42dd109" providerId="ADAL" clId="{09DBD907-0F12-4B7D-802E-394EDF548536}" dt="2021-11-30T16:28:37.368" v="500" actId="207"/>
        <pc:sldMkLst>
          <pc:docMk/>
          <pc:sldMk cId="2668985303" sldId="498"/>
        </pc:sldMkLst>
        <pc:spChg chg="mod">
          <ac:chgData name="Chen, Haihua" userId="5fcf27ec-ad9e-4bed-8faf-af78b42dd109" providerId="ADAL" clId="{09DBD907-0F12-4B7D-802E-394EDF548536}" dt="2021-11-30T16:27:38.550" v="491" actId="20577"/>
          <ac:spMkLst>
            <pc:docMk/>
            <pc:sldMk cId="2668985303" sldId="498"/>
            <ac:spMk id="9223" creationId="{A617606F-B026-4FC4-9BD5-C802971A0F1C}"/>
          </ac:spMkLst>
        </pc:spChg>
        <pc:spChg chg="mod">
          <ac:chgData name="Chen, Haihua" userId="5fcf27ec-ad9e-4bed-8faf-af78b42dd109" providerId="ADAL" clId="{09DBD907-0F12-4B7D-802E-394EDF548536}" dt="2021-11-30T16:28:37.368" v="500" actId="207"/>
          <ac:spMkLst>
            <pc:docMk/>
            <pc:sldMk cId="2668985303" sldId="498"/>
            <ac:spMk id="16393" creationId="{532089C2-1F0D-4D8F-AF39-470E7555B220}"/>
          </ac:spMkLst>
        </pc:spChg>
      </pc:sldChg>
      <pc:sldChg chg="modSp add mod">
        <pc:chgData name="Chen, Haihua" userId="5fcf27ec-ad9e-4bed-8faf-af78b42dd109" providerId="ADAL" clId="{09DBD907-0F12-4B7D-802E-394EDF548536}" dt="2021-11-30T21:21:11.742" v="1137" actId="207"/>
        <pc:sldMkLst>
          <pc:docMk/>
          <pc:sldMk cId="1214424281" sldId="499"/>
        </pc:sldMkLst>
        <pc:spChg chg="mod">
          <ac:chgData name="Chen, Haihua" userId="5fcf27ec-ad9e-4bed-8faf-af78b42dd109" providerId="ADAL" clId="{09DBD907-0F12-4B7D-802E-394EDF548536}" dt="2021-11-30T16:40:01.427" v="519" actId="20577"/>
          <ac:spMkLst>
            <pc:docMk/>
            <pc:sldMk cId="1214424281" sldId="499"/>
            <ac:spMk id="9223" creationId="{A617606F-B026-4FC4-9BD5-C802971A0F1C}"/>
          </ac:spMkLst>
        </pc:spChg>
        <pc:spChg chg="mod">
          <ac:chgData name="Chen, Haihua" userId="5fcf27ec-ad9e-4bed-8faf-af78b42dd109" providerId="ADAL" clId="{09DBD907-0F12-4B7D-802E-394EDF548536}" dt="2021-11-30T21:21:11.742" v="1137" actId="207"/>
          <ac:spMkLst>
            <pc:docMk/>
            <pc:sldMk cId="1214424281" sldId="499"/>
            <ac:spMk id="16393" creationId="{532089C2-1F0D-4D8F-AF39-470E7555B220}"/>
          </ac:spMkLst>
        </pc:spChg>
      </pc:sldChg>
      <pc:sldChg chg="addSp modSp add mod">
        <pc:chgData name="Chen, Haihua" userId="5fcf27ec-ad9e-4bed-8faf-af78b42dd109" providerId="ADAL" clId="{09DBD907-0F12-4B7D-802E-394EDF548536}" dt="2021-11-30T16:45:26.408" v="560" actId="1076"/>
        <pc:sldMkLst>
          <pc:docMk/>
          <pc:sldMk cId="2171160859" sldId="500"/>
        </pc:sldMkLst>
        <pc:spChg chg="mod">
          <ac:chgData name="Chen, Haihua" userId="5fcf27ec-ad9e-4bed-8faf-af78b42dd109" providerId="ADAL" clId="{09DBD907-0F12-4B7D-802E-394EDF548536}" dt="2021-11-30T16:41:25.557" v="533" actId="20577"/>
          <ac:spMkLst>
            <pc:docMk/>
            <pc:sldMk cId="2171160859" sldId="500"/>
            <ac:spMk id="9223" creationId="{A617606F-B026-4FC4-9BD5-C802971A0F1C}"/>
          </ac:spMkLst>
        </pc:spChg>
        <pc:spChg chg="mod">
          <ac:chgData name="Chen, Haihua" userId="5fcf27ec-ad9e-4bed-8faf-af78b42dd109" providerId="ADAL" clId="{09DBD907-0F12-4B7D-802E-394EDF548536}" dt="2021-11-30T16:45:24.072" v="559" actId="1076"/>
          <ac:spMkLst>
            <pc:docMk/>
            <pc:sldMk cId="2171160859" sldId="500"/>
            <ac:spMk id="16393" creationId="{532089C2-1F0D-4D8F-AF39-470E7555B220}"/>
          </ac:spMkLst>
        </pc:spChg>
        <pc:picChg chg="add mod">
          <ac:chgData name="Chen, Haihua" userId="5fcf27ec-ad9e-4bed-8faf-af78b42dd109" providerId="ADAL" clId="{09DBD907-0F12-4B7D-802E-394EDF548536}" dt="2021-11-30T16:45:26.408" v="560" actId="1076"/>
          <ac:picMkLst>
            <pc:docMk/>
            <pc:sldMk cId="2171160859" sldId="500"/>
            <ac:picMk id="2" creationId="{A1542D03-7A96-49C5-B8FE-B49197F2967C}"/>
          </ac:picMkLst>
        </pc:picChg>
      </pc:sldChg>
      <pc:sldChg chg="modSp add mod modNotesTx">
        <pc:chgData name="Chen, Haihua" userId="5fcf27ec-ad9e-4bed-8faf-af78b42dd109" providerId="ADAL" clId="{09DBD907-0F12-4B7D-802E-394EDF548536}" dt="2021-11-30T16:46:04.355" v="572" actId="20577"/>
        <pc:sldMkLst>
          <pc:docMk/>
          <pc:sldMk cId="2333589771" sldId="501"/>
        </pc:sldMkLst>
        <pc:spChg chg="mod">
          <ac:chgData name="Chen, Haihua" userId="5fcf27ec-ad9e-4bed-8faf-af78b42dd109" providerId="ADAL" clId="{09DBD907-0F12-4B7D-802E-394EDF548536}" dt="2021-11-30T16:41:47.078" v="537" actId="20577"/>
          <ac:spMkLst>
            <pc:docMk/>
            <pc:sldMk cId="2333589771" sldId="501"/>
            <ac:spMk id="9223" creationId="{A617606F-B026-4FC4-9BD5-C802971A0F1C}"/>
          </ac:spMkLst>
        </pc:spChg>
        <pc:spChg chg="mod">
          <ac:chgData name="Chen, Haihua" userId="5fcf27ec-ad9e-4bed-8faf-af78b42dd109" providerId="ADAL" clId="{09DBD907-0F12-4B7D-802E-394EDF548536}" dt="2021-11-30T16:43:34.109" v="550" actId="207"/>
          <ac:spMkLst>
            <pc:docMk/>
            <pc:sldMk cId="2333589771" sldId="501"/>
            <ac:spMk id="16393" creationId="{532089C2-1F0D-4D8F-AF39-470E7555B220}"/>
          </ac:spMkLst>
        </pc:spChg>
      </pc:sldChg>
      <pc:sldChg chg="addSp delSp modSp add mod modNotesTx">
        <pc:chgData name="Chen, Haihua" userId="5fcf27ec-ad9e-4bed-8faf-af78b42dd109" providerId="ADAL" clId="{09DBD907-0F12-4B7D-802E-394EDF548536}" dt="2021-11-30T17:09:11.995" v="666" actId="20577"/>
        <pc:sldMkLst>
          <pc:docMk/>
          <pc:sldMk cId="1905782937" sldId="502"/>
        </pc:sldMkLst>
        <pc:spChg chg="mod">
          <ac:chgData name="Chen, Haihua" userId="5fcf27ec-ad9e-4bed-8faf-af78b42dd109" providerId="ADAL" clId="{09DBD907-0F12-4B7D-802E-394EDF548536}" dt="2021-11-30T17:02:11.246" v="664" actId="20577"/>
          <ac:spMkLst>
            <pc:docMk/>
            <pc:sldMk cId="1905782937" sldId="502"/>
            <ac:spMk id="3" creationId="{EE9381C2-9EFF-4810-8F9C-EAD3D601A98D}"/>
          </ac:spMkLst>
        </pc:spChg>
        <pc:spChg chg="mod">
          <ac:chgData name="Chen, Haihua" userId="5fcf27ec-ad9e-4bed-8faf-af78b42dd109" providerId="ADAL" clId="{09DBD907-0F12-4B7D-802E-394EDF548536}" dt="2021-11-30T17:02:25.668" v="665"/>
          <ac:spMkLst>
            <pc:docMk/>
            <pc:sldMk cId="1905782937" sldId="502"/>
            <ac:spMk id="12" creationId="{9BAB22D7-BCEC-402C-92F9-52F6F73D5D3B}"/>
          </ac:spMkLst>
        </pc:spChg>
        <pc:spChg chg="mod">
          <ac:chgData name="Chen, Haihua" userId="5fcf27ec-ad9e-4bed-8faf-af78b42dd109" providerId="ADAL" clId="{09DBD907-0F12-4B7D-802E-394EDF548536}" dt="2021-11-30T17:09:11.995" v="666" actId="20577"/>
          <ac:spMkLst>
            <pc:docMk/>
            <pc:sldMk cId="1905782937" sldId="502"/>
            <ac:spMk id="9223" creationId="{A617606F-B026-4FC4-9BD5-C802971A0F1C}"/>
          </ac:spMkLst>
        </pc:spChg>
        <pc:spChg chg="mod">
          <ac:chgData name="Chen, Haihua" userId="5fcf27ec-ad9e-4bed-8faf-af78b42dd109" providerId="ADAL" clId="{09DBD907-0F12-4B7D-802E-394EDF548536}" dt="2021-11-30T16:52:46.237" v="623" actId="207"/>
          <ac:spMkLst>
            <pc:docMk/>
            <pc:sldMk cId="1905782937" sldId="502"/>
            <ac:spMk id="16393" creationId="{532089C2-1F0D-4D8F-AF39-470E7555B220}"/>
          </ac:spMkLst>
        </pc:spChg>
        <pc:picChg chg="del">
          <ac:chgData name="Chen, Haihua" userId="5fcf27ec-ad9e-4bed-8faf-af78b42dd109" providerId="ADAL" clId="{09DBD907-0F12-4B7D-802E-394EDF548536}" dt="2021-11-30T16:50:49.234" v="616" actId="478"/>
          <ac:picMkLst>
            <pc:docMk/>
            <pc:sldMk cId="1905782937" sldId="502"/>
            <ac:picMk id="2" creationId="{DF42A073-60CC-40ED-9CA2-E1C010CBE649}"/>
          </ac:picMkLst>
        </pc:picChg>
        <pc:picChg chg="del">
          <ac:chgData name="Chen, Haihua" userId="5fcf27ec-ad9e-4bed-8faf-af78b42dd109" providerId="ADAL" clId="{09DBD907-0F12-4B7D-802E-394EDF548536}" dt="2021-11-30T16:50:49.841" v="617" actId="478"/>
          <ac:picMkLst>
            <pc:docMk/>
            <pc:sldMk cId="1905782937" sldId="502"/>
            <ac:picMk id="4" creationId="{F9B080FE-04B1-473D-8138-DC1C660D97B8}"/>
          </ac:picMkLst>
        </pc:picChg>
        <pc:picChg chg="add mod">
          <ac:chgData name="Chen, Haihua" userId="5fcf27ec-ad9e-4bed-8faf-af78b42dd109" providerId="ADAL" clId="{09DBD907-0F12-4B7D-802E-394EDF548536}" dt="2021-11-30T17:01:35.374" v="638" actId="1076"/>
          <ac:picMkLst>
            <pc:docMk/>
            <pc:sldMk cId="1905782937" sldId="502"/>
            <ac:picMk id="5" creationId="{76DD7D31-325A-42E2-AE40-2B05A3CF2856}"/>
          </ac:picMkLst>
        </pc:picChg>
        <pc:picChg chg="add del">
          <ac:chgData name="Chen, Haihua" userId="5fcf27ec-ad9e-4bed-8faf-af78b42dd109" providerId="ADAL" clId="{09DBD907-0F12-4B7D-802E-394EDF548536}" dt="2021-11-30T17:01:09.602" v="634"/>
          <ac:picMkLst>
            <pc:docMk/>
            <pc:sldMk cId="1905782937" sldId="502"/>
            <ac:picMk id="6" creationId="{337BA0C3-E432-463E-A044-68F01207F900}"/>
          </ac:picMkLst>
        </pc:picChg>
        <pc:picChg chg="add mod">
          <ac:chgData name="Chen, Haihua" userId="5fcf27ec-ad9e-4bed-8faf-af78b42dd109" providerId="ADAL" clId="{09DBD907-0F12-4B7D-802E-394EDF548536}" dt="2021-11-30T17:01:39.174" v="640" actId="1076"/>
          <ac:picMkLst>
            <pc:docMk/>
            <pc:sldMk cId="1905782937" sldId="502"/>
            <ac:picMk id="9" creationId="{135157AA-A1ED-4726-B1E9-CF1880066B6B}"/>
          </ac:picMkLst>
        </pc:picChg>
      </pc:sldChg>
      <pc:sldChg chg="modSp add mod modAnim">
        <pc:chgData name="Chen, Haihua" userId="5fcf27ec-ad9e-4bed-8faf-af78b42dd109" providerId="ADAL" clId="{09DBD907-0F12-4B7D-802E-394EDF548536}" dt="2021-11-30T20:50:12.222" v="764" actId="20577"/>
        <pc:sldMkLst>
          <pc:docMk/>
          <pc:sldMk cId="209039552" sldId="503"/>
        </pc:sldMkLst>
        <pc:spChg chg="mod">
          <ac:chgData name="Chen, Haihua" userId="5fcf27ec-ad9e-4bed-8faf-af78b42dd109" providerId="ADAL" clId="{09DBD907-0F12-4B7D-802E-394EDF548536}" dt="2021-11-30T17:09:26.461" v="670"/>
          <ac:spMkLst>
            <pc:docMk/>
            <pc:sldMk cId="209039552" sldId="503"/>
            <ac:spMk id="9223" creationId="{A617606F-B026-4FC4-9BD5-C802971A0F1C}"/>
          </ac:spMkLst>
        </pc:spChg>
        <pc:spChg chg="mod">
          <ac:chgData name="Chen, Haihua" userId="5fcf27ec-ad9e-4bed-8faf-af78b42dd109" providerId="ADAL" clId="{09DBD907-0F12-4B7D-802E-394EDF548536}" dt="2021-11-30T20:50:12.222" v="764" actId="20577"/>
          <ac:spMkLst>
            <pc:docMk/>
            <pc:sldMk cId="209039552" sldId="503"/>
            <ac:spMk id="16393" creationId="{532089C2-1F0D-4D8F-AF39-470E7555B220}"/>
          </ac:spMkLst>
        </pc:spChg>
      </pc:sldChg>
      <pc:sldChg chg="modSp add mod">
        <pc:chgData name="Chen, Haihua" userId="5fcf27ec-ad9e-4bed-8faf-af78b42dd109" providerId="ADAL" clId="{09DBD907-0F12-4B7D-802E-394EDF548536}" dt="2021-11-30T20:52:52.780" v="802" actId="1076"/>
        <pc:sldMkLst>
          <pc:docMk/>
          <pc:sldMk cId="4044526862" sldId="504"/>
        </pc:sldMkLst>
        <pc:spChg chg="mod">
          <ac:chgData name="Chen, Haihua" userId="5fcf27ec-ad9e-4bed-8faf-af78b42dd109" providerId="ADAL" clId="{09DBD907-0F12-4B7D-802E-394EDF548536}" dt="2021-11-30T20:52:05.908" v="780" actId="20577"/>
          <ac:spMkLst>
            <pc:docMk/>
            <pc:sldMk cId="4044526862" sldId="504"/>
            <ac:spMk id="9223" creationId="{A617606F-B026-4FC4-9BD5-C802971A0F1C}"/>
          </ac:spMkLst>
        </pc:spChg>
        <pc:spChg chg="mod">
          <ac:chgData name="Chen, Haihua" userId="5fcf27ec-ad9e-4bed-8faf-af78b42dd109" providerId="ADAL" clId="{09DBD907-0F12-4B7D-802E-394EDF548536}" dt="2021-11-30T20:52:52.780" v="802" actId="1076"/>
          <ac:spMkLst>
            <pc:docMk/>
            <pc:sldMk cId="4044526862" sldId="504"/>
            <ac:spMk id="16393" creationId="{532089C2-1F0D-4D8F-AF39-470E7555B220}"/>
          </ac:spMkLst>
        </pc:spChg>
      </pc:sldChg>
      <pc:sldChg chg="modSp add mod">
        <pc:chgData name="Chen, Haihua" userId="5fcf27ec-ad9e-4bed-8faf-af78b42dd109" providerId="ADAL" clId="{09DBD907-0F12-4B7D-802E-394EDF548536}" dt="2021-11-30T20:56:37.888" v="825" actId="20577"/>
        <pc:sldMkLst>
          <pc:docMk/>
          <pc:sldMk cId="4280572509" sldId="505"/>
        </pc:sldMkLst>
        <pc:spChg chg="mod">
          <ac:chgData name="Chen, Haihua" userId="5fcf27ec-ad9e-4bed-8faf-af78b42dd109" providerId="ADAL" clId="{09DBD907-0F12-4B7D-802E-394EDF548536}" dt="2021-11-30T20:55:24.087" v="818" actId="1076"/>
          <ac:spMkLst>
            <pc:docMk/>
            <pc:sldMk cId="4280572509" sldId="505"/>
            <ac:spMk id="8" creationId="{A2555D70-F857-4BE6-BFA1-C061A257E255}"/>
          </ac:spMkLst>
        </pc:spChg>
        <pc:spChg chg="mod">
          <ac:chgData name="Chen, Haihua" userId="5fcf27ec-ad9e-4bed-8faf-af78b42dd109" providerId="ADAL" clId="{09DBD907-0F12-4B7D-802E-394EDF548536}" dt="2021-11-30T20:56:37.888" v="825" actId="20577"/>
          <ac:spMkLst>
            <pc:docMk/>
            <pc:sldMk cId="4280572509" sldId="505"/>
            <ac:spMk id="9223" creationId="{A617606F-B026-4FC4-9BD5-C802971A0F1C}"/>
          </ac:spMkLst>
        </pc:spChg>
        <pc:spChg chg="mod">
          <ac:chgData name="Chen, Haihua" userId="5fcf27ec-ad9e-4bed-8faf-af78b42dd109" providerId="ADAL" clId="{09DBD907-0F12-4B7D-802E-394EDF548536}" dt="2021-11-30T20:55:42.547" v="824" actId="207"/>
          <ac:spMkLst>
            <pc:docMk/>
            <pc:sldMk cId="4280572509" sldId="505"/>
            <ac:spMk id="16393" creationId="{532089C2-1F0D-4D8F-AF39-470E7555B220}"/>
          </ac:spMkLst>
        </pc:spChg>
      </pc:sldChg>
      <pc:sldChg chg="modSp add mod">
        <pc:chgData name="Chen, Haihua" userId="5fcf27ec-ad9e-4bed-8faf-af78b42dd109" providerId="ADAL" clId="{09DBD907-0F12-4B7D-802E-394EDF548536}" dt="2021-11-30T23:14:16.664" v="1344" actId="1076"/>
        <pc:sldMkLst>
          <pc:docMk/>
          <pc:sldMk cId="2201098736" sldId="506"/>
        </pc:sldMkLst>
        <pc:spChg chg="mod">
          <ac:chgData name="Chen, Haihua" userId="5fcf27ec-ad9e-4bed-8faf-af78b42dd109" providerId="ADAL" clId="{09DBD907-0F12-4B7D-802E-394EDF548536}" dt="2021-11-30T20:57:14.419" v="839" actId="313"/>
          <ac:spMkLst>
            <pc:docMk/>
            <pc:sldMk cId="2201098736" sldId="506"/>
            <ac:spMk id="9223" creationId="{A617606F-B026-4FC4-9BD5-C802971A0F1C}"/>
          </ac:spMkLst>
        </pc:spChg>
        <pc:spChg chg="mod">
          <ac:chgData name="Chen, Haihua" userId="5fcf27ec-ad9e-4bed-8faf-af78b42dd109" providerId="ADAL" clId="{09DBD907-0F12-4B7D-802E-394EDF548536}" dt="2021-11-30T23:14:16.664" v="1344" actId="1076"/>
          <ac:spMkLst>
            <pc:docMk/>
            <pc:sldMk cId="2201098736" sldId="506"/>
            <ac:spMk id="16393" creationId="{532089C2-1F0D-4D8F-AF39-470E7555B220}"/>
          </ac:spMkLst>
        </pc:spChg>
      </pc:sldChg>
      <pc:sldChg chg="modSp add mod">
        <pc:chgData name="Chen, Haihua" userId="5fcf27ec-ad9e-4bed-8faf-af78b42dd109" providerId="ADAL" clId="{09DBD907-0F12-4B7D-802E-394EDF548536}" dt="2021-11-30T21:03:55.317" v="925" actId="20577"/>
        <pc:sldMkLst>
          <pc:docMk/>
          <pc:sldMk cId="116765763" sldId="507"/>
        </pc:sldMkLst>
        <pc:spChg chg="mod">
          <ac:chgData name="Chen, Haihua" userId="5fcf27ec-ad9e-4bed-8faf-af78b42dd109" providerId="ADAL" clId="{09DBD907-0F12-4B7D-802E-394EDF548536}" dt="2021-11-30T21:03:55.317" v="925" actId="20577"/>
          <ac:spMkLst>
            <pc:docMk/>
            <pc:sldMk cId="116765763" sldId="507"/>
            <ac:spMk id="9223" creationId="{A617606F-B026-4FC4-9BD5-C802971A0F1C}"/>
          </ac:spMkLst>
        </pc:spChg>
        <pc:spChg chg="mod">
          <ac:chgData name="Chen, Haihua" userId="5fcf27ec-ad9e-4bed-8faf-af78b42dd109" providerId="ADAL" clId="{09DBD907-0F12-4B7D-802E-394EDF548536}" dt="2021-11-30T21:02:02.106" v="915" actId="1076"/>
          <ac:spMkLst>
            <pc:docMk/>
            <pc:sldMk cId="116765763" sldId="507"/>
            <ac:spMk id="16393" creationId="{532089C2-1F0D-4D8F-AF39-470E7555B220}"/>
          </ac:spMkLst>
        </pc:spChg>
      </pc:sldChg>
      <pc:sldChg chg="addSp delSp modSp add mod ord modAnim">
        <pc:chgData name="Chen, Haihua" userId="5fcf27ec-ad9e-4bed-8faf-af78b42dd109" providerId="ADAL" clId="{09DBD907-0F12-4B7D-802E-394EDF548536}" dt="2021-11-30T21:04:30.538" v="933" actId="1076"/>
        <pc:sldMkLst>
          <pc:docMk/>
          <pc:sldMk cId="3937628496" sldId="508"/>
        </pc:sldMkLst>
        <pc:spChg chg="add del">
          <ac:chgData name="Chen, Haihua" userId="5fcf27ec-ad9e-4bed-8faf-af78b42dd109" providerId="ADAL" clId="{09DBD907-0F12-4B7D-802E-394EDF548536}" dt="2021-11-30T21:04:13.808" v="930"/>
          <ac:spMkLst>
            <pc:docMk/>
            <pc:sldMk cId="3937628496" sldId="508"/>
            <ac:spMk id="2" creationId="{5CE372B7-D564-445C-BA54-B7E0F8A8D7DB}"/>
          </ac:spMkLst>
        </pc:spChg>
        <pc:spChg chg="add del">
          <ac:chgData name="Chen, Haihua" userId="5fcf27ec-ad9e-4bed-8faf-af78b42dd109" providerId="ADAL" clId="{09DBD907-0F12-4B7D-802E-394EDF548536}" dt="2021-11-30T21:04:10.254" v="929" actId="478"/>
          <ac:spMkLst>
            <pc:docMk/>
            <pc:sldMk cId="3937628496" sldId="508"/>
            <ac:spMk id="8" creationId="{A2555D70-F857-4BE6-BFA1-C061A257E255}"/>
          </ac:spMkLst>
        </pc:spChg>
        <pc:spChg chg="mod">
          <ac:chgData name="Chen, Haihua" userId="5fcf27ec-ad9e-4bed-8faf-af78b42dd109" providerId="ADAL" clId="{09DBD907-0F12-4B7D-802E-394EDF548536}" dt="2021-11-30T21:03:52.074" v="924" actId="20577"/>
          <ac:spMkLst>
            <pc:docMk/>
            <pc:sldMk cId="3937628496" sldId="508"/>
            <ac:spMk id="9223" creationId="{A617606F-B026-4FC4-9BD5-C802971A0F1C}"/>
          </ac:spMkLst>
        </pc:spChg>
        <pc:spChg chg="del">
          <ac:chgData name="Chen, Haihua" userId="5fcf27ec-ad9e-4bed-8faf-af78b42dd109" providerId="ADAL" clId="{09DBD907-0F12-4B7D-802E-394EDF548536}" dt="2021-11-30T21:03:58.998" v="926" actId="478"/>
          <ac:spMkLst>
            <pc:docMk/>
            <pc:sldMk cId="3937628496" sldId="508"/>
            <ac:spMk id="16393" creationId="{532089C2-1F0D-4D8F-AF39-470E7555B220}"/>
          </ac:spMkLst>
        </pc:spChg>
        <pc:picChg chg="add mod">
          <ac:chgData name="Chen, Haihua" userId="5fcf27ec-ad9e-4bed-8faf-af78b42dd109" providerId="ADAL" clId="{09DBD907-0F12-4B7D-802E-394EDF548536}" dt="2021-11-30T21:04:30.538" v="933" actId="1076"/>
          <ac:picMkLst>
            <pc:docMk/>
            <pc:sldMk cId="3937628496" sldId="508"/>
            <ac:picMk id="3" creationId="{9079009E-36CD-4AAF-8C62-869E1721A419}"/>
          </ac:picMkLst>
        </pc:picChg>
      </pc:sldChg>
      <pc:sldChg chg="modSp add mod modNotesTx">
        <pc:chgData name="Chen, Haihua" userId="5fcf27ec-ad9e-4bed-8faf-af78b42dd109" providerId="ADAL" clId="{09DBD907-0F12-4B7D-802E-394EDF548536}" dt="2021-11-30T21:15:09.749" v="1116" actId="207"/>
        <pc:sldMkLst>
          <pc:docMk/>
          <pc:sldMk cId="3559384989" sldId="509"/>
        </pc:sldMkLst>
        <pc:spChg chg="mod">
          <ac:chgData name="Chen, Haihua" userId="5fcf27ec-ad9e-4bed-8faf-af78b42dd109" providerId="ADAL" clId="{09DBD907-0F12-4B7D-802E-394EDF548536}" dt="2021-11-30T21:05:23.075" v="954" actId="20577"/>
          <ac:spMkLst>
            <pc:docMk/>
            <pc:sldMk cId="3559384989" sldId="509"/>
            <ac:spMk id="9223" creationId="{A617606F-B026-4FC4-9BD5-C802971A0F1C}"/>
          </ac:spMkLst>
        </pc:spChg>
        <pc:spChg chg="mod">
          <ac:chgData name="Chen, Haihua" userId="5fcf27ec-ad9e-4bed-8faf-af78b42dd109" providerId="ADAL" clId="{09DBD907-0F12-4B7D-802E-394EDF548536}" dt="2021-11-30T21:15:09.749" v="1116" actId="207"/>
          <ac:spMkLst>
            <pc:docMk/>
            <pc:sldMk cId="3559384989" sldId="509"/>
            <ac:spMk id="16393" creationId="{532089C2-1F0D-4D8F-AF39-470E7555B220}"/>
          </ac:spMkLst>
        </pc:spChg>
      </pc:sldChg>
      <pc:sldChg chg="addSp modSp add mod modAnim">
        <pc:chgData name="Chen, Haihua" userId="5fcf27ec-ad9e-4bed-8faf-af78b42dd109" providerId="ADAL" clId="{09DBD907-0F12-4B7D-802E-394EDF548536}" dt="2021-11-30T21:38:12.532" v="1172" actId="1038"/>
        <pc:sldMkLst>
          <pc:docMk/>
          <pc:sldMk cId="1134493500" sldId="510"/>
        </pc:sldMkLst>
        <pc:spChg chg="add mod">
          <ac:chgData name="Chen, Haihua" userId="5fcf27ec-ad9e-4bed-8faf-af78b42dd109" providerId="ADAL" clId="{09DBD907-0F12-4B7D-802E-394EDF548536}" dt="2021-11-30T21:38:12.532" v="1172" actId="1038"/>
          <ac:spMkLst>
            <pc:docMk/>
            <pc:sldMk cId="1134493500" sldId="510"/>
            <ac:spMk id="7" creationId="{37AB3C40-A13D-48A1-890E-6251F4BD31D1}"/>
          </ac:spMkLst>
        </pc:spChg>
        <pc:spChg chg="add mod">
          <ac:chgData name="Chen, Haihua" userId="5fcf27ec-ad9e-4bed-8faf-af78b42dd109" providerId="ADAL" clId="{09DBD907-0F12-4B7D-802E-394EDF548536}" dt="2021-11-30T21:38:09.876" v="1169" actId="1037"/>
          <ac:spMkLst>
            <pc:docMk/>
            <pc:sldMk cId="1134493500" sldId="510"/>
            <ac:spMk id="15" creationId="{AB595211-83DC-4DA3-BC4C-3D33BAD9EEEB}"/>
          </ac:spMkLst>
        </pc:spChg>
        <pc:spChg chg="mod">
          <ac:chgData name="Chen, Haihua" userId="5fcf27ec-ad9e-4bed-8faf-af78b42dd109" providerId="ADAL" clId="{09DBD907-0F12-4B7D-802E-394EDF548536}" dt="2021-11-30T21:21:33.551" v="1140"/>
          <ac:spMkLst>
            <pc:docMk/>
            <pc:sldMk cId="1134493500" sldId="510"/>
            <ac:spMk id="9223" creationId="{A617606F-B026-4FC4-9BD5-C802971A0F1C}"/>
          </ac:spMkLst>
        </pc:spChg>
        <pc:spChg chg="mod">
          <ac:chgData name="Chen, Haihua" userId="5fcf27ec-ad9e-4bed-8faf-af78b42dd109" providerId="ADAL" clId="{09DBD907-0F12-4B7D-802E-394EDF548536}" dt="2021-11-30T21:34:05.115" v="1146"/>
          <ac:spMkLst>
            <pc:docMk/>
            <pc:sldMk cId="1134493500" sldId="510"/>
            <ac:spMk id="16393" creationId="{532089C2-1F0D-4D8F-AF39-470E7555B220}"/>
          </ac:spMkLst>
        </pc:spChg>
        <pc:picChg chg="add mod">
          <ac:chgData name="Chen, Haihua" userId="5fcf27ec-ad9e-4bed-8faf-af78b42dd109" providerId="ADAL" clId="{09DBD907-0F12-4B7D-802E-394EDF548536}" dt="2021-11-30T21:36:55.899" v="1150" actId="14100"/>
          <ac:picMkLst>
            <pc:docMk/>
            <pc:sldMk cId="1134493500" sldId="510"/>
            <ac:picMk id="3" creationId="{661D2409-CCF1-4246-BE6D-E7DFF4478588}"/>
          </ac:picMkLst>
        </pc:picChg>
        <pc:picChg chg="add mod">
          <ac:chgData name="Chen, Haihua" userId="5fcf27ec-ad9e-4bed-8faf-af78b42dd109" providerId="ADAL" clId="{09DBD907-0F12-4B7D-802E-394EDF548536}" dt="2021-11-30T21:37:17.684" v="1153" actId="1076"/>
          <ac:picMkLst>
            <pc:docMk/>
            <pc:sldMk cId="1134493500" sldId="510"/>
            <ac:picMk id="4" creationId="{76258F06-4001-4952-BE72-AC88185EC31F}"/>
          </ac:picMkLst>
        </pc:picChg>
        <pc:picChg chg="add mod">
          <ac:chgData name="Chen, Haihua" userId="5fcf27ec-ad9e-4bed-8faf-af78b42dd109" providerId="ADAL" clId="{09DBD907-0F12-4B7D-802E-394EDF548536}" dt="2021-11-30T21:37:41.067" v="1158" actId="14100"/>
          <ac:picMkLst>
            <pc:docMk/>
            <pc:sldMk cId="1134493500" sldId="510"/>
            <ac:picMk id="6" creationId="{92F9002D-B757-4C32-A4F8-BF26825EE1E0}"/>
          </ac:picMkLst>
        </pc:picChg>
      </pc:sldChg>
      <pc:sldChg chg="delSp modSp add mod">
        <pc:chgData name="Chen, Haihua" userId="5fcf27ec-ad9e-4bed-8faf-af78b42dd109" providerId="ADAL" clId="{09DBD907-0F12-4B7D-802E-394EDF548536}" dt="2021-11-30T21:42:37.785" v="1194" actId="1076"/>
        <pc:sldMkLst>
          <pc:docMk/>
          <pc:sldMk cId="2144159358" sldId="511"/>
        </pc:sldMkLst>
        <pc:spChg chg="del">
          <ac:chgData name="Chen, Haihua" userId="5fcf27ec-ad9e-4bed-8faf-af78b42dd109" providerId="ADAL" clId="{09DBD907-0F12-4B7D-802E-394EDF548536}" dt="2021-11-30T21:39:13.956" v="1178" actId="478"/>
          <ac:spMkLst>
            <pc:docMk/>
            <pc:sldMk cId="2144159358" sldId="511"/>
            <ac:spMk id="7" creationId="{37AB3C40-A13D-48A1-890E-6251F4BD31D1}"/>
          </ac:spMkLst>
        </pc:spChg>
        <pc:spChg chg="del">
          <ac:chgData name="Chen, Haihua" userId="5fcf27ec-ad9e-4bed-8faf-af78b42dd109" providerId="ADAL" clId="{09DBD907-0F12-4B7D-802E-394EDF548536}" dt="2021-11-30T21:39:15.002" v="1180" actId="478"/>
          <ac:spMkLst>
            <pc:docMk/>
            <pc:sldMk cId="2144159358" sldId="511"/>
            <ac:spMk id="15" creationId="{AB595211-83DC-4DA3-BC4C-3D33BAD9EEEB}"/>
          </ac:spMkLst>
        </pc:spChg>
        <pc:spChg chg="mod">
          <ac:chgData name="Chen, Haihua" userId="5fcf27ec-ad9e-4bed-8faf-af78b42dd109" providerId="ADAL" clId="{09DBD907-0F12-4B7D-802E-394EDF548536}" dt="2021-11-30T21:39:11.084" v="1175"/>
          <ac:spMkLst>
            <pc:docMk/>
            <pc:sldMk cId="2144159358" sldId="511"/>
            <ac:spMk id="9223" creationId="{A617606F-B026-4FC4-9BD5-C802971A0F1C}"/>
          </ac:spMkLst>
        </pc:spChg>
        <pc:spChg chg="mod">
          <ac:chgData name="Chen, Haihua" userId="5fcf27ec-ad9e-4bed-8faf-af78b42dd109" providerId="ADAL" clId="{09DBD907-0F12-4B7D-802E-394EDF548536}" dt="2021-11-30T21:42:37.785" v="1194" actId="1076"/>
          <ac:spMkLst>
            <pc:docMk/>
            <pc:sldMk cId="2144159358" sldId="511"/>
            <ac:spMk id="16393" creationId="{532089C2-1F0D-4D8F-AF39-470E7555B220}"/>
          </ac:spMkLst>
        </pc:spChg>
        <pc:picChg chg="del">
          <ac:chgData name="Chen, Haihua" userId="5fcf27ec-ad9e-4bed-8faf-af78b42dd109" providerId="ADAL" clId="{09DBD907-0F12-4B7D-802E-394EDF548536}" dt="2021-11-30T21:39:12.663" v="1176" actId="478"/>
          <ac:picMkLst>
            <pc:docMk/>
            <pc:sldMk cId="2144159358" sldId="511"/>
            <ac:picMk id="3" creationId="{661D2409-CCF1-4246-BE6D-E7DFF4478588}"/>
          </ac:picMkLst>
        </pc:picChg>
        <pc:picChg chg="del">
          <ac:chgData name="Chen, Haihua" userId="5fcf27ec-ad9e-4bed-8faf-af78b42dd109" providerId="ADAL" clId="{09DBD907-0F12-4B7D-802E-394EDF548536}" dt="2021-11-30T21:39:13.298" v="1177" actId="478"/>
          <ac:picMkLst>
            <pc:docMk/>
            <pc:sldMk cId="2144159358" sldId="511"/>
            <ac:picMk id="4" creationId="{76258F06-4001-4952-BE72-AC88185EC31F}"/>
          </ac:picMkLst>
        </pc:picChg>
        <pc:picChg chg="del">
          <ac:chgData name="Chen, Haihua" userId="5fcf27ec-ad9e-4bed-8faf-af78b42dd109" providerId="ADAL" clId="{09DBD907-0F12-4B7D-802E-394EDF548536}" dt="2021-11-30T21:39:14.483" v="1179" actId="478"/>
          <ac:picMkLst>
            <pc:docMk/>
            <pc:sldMk cId="2144159358" sldId="511"/>
            <ac:picMk id="6" creationId="{92F9002D-B757-4C32-A4F8-BF26825EE1E0}"/>
          </ac:picMkLst>
        </pc:picChg>
      </pc:sldChg>
      <pc:sldChg chg="addSp delSp modSp add mod">
        <pc:chgData name="Chen, Haihua" userId="5fcf27ec-ad9e-4bed-8faf-af78b42dd109" providerId="ADAL" clId="{09DBD907-0F12-4B7D-802E-394EDF548536}" dt="2021-11-30T21:47:09.680" v="1222" actId="1076"/>
        <pc:sldMkLst>
          <pc:docMk/>
          <pc:sldMk cId="1508289253" sldId="512"/>
        </pc:sldMkLst>
        <pc:spChg chg="del">
          <ac:chgData name="Chen, Haihua" userId="5fcf27ec-ad9e-4bed-8faf-af78b42dd109" providerId="ADAL" clId="{09DBD907-0F12-4B7D-802E-394EDF548536}" dt="2021-11-30T21:44:23.525" v="1201" actId="478"/>
          <ac:spMkLst>
            <pc:docMk/>
            <pc:sldMk cId="1508289253" sldId="512"/>
            <ac:spMk id="7" creationId="{37AB3C40-A13D-48A1-890E-6251F4BD31D1}"/>
          </ac:spMkLst>
        </pc:spChg>
        <pc:spChg chg="del">
          <ac:chgData name="Chen, Haihua" userId="5fcf27ec-ad9e-4bed-8faf-af78b42dd109" providerId="ADAL" clId="{09DBD907-0F12-4B7D-802E-394EDF548536}" dt="2021-11-30T21:44:24.835" v="1203" actId="478"/>
          <ac:spMkLst>
            <pc:docMk/>
            <pc:sldMk cId="1508289253" sldId="512"/>
            <ac:spMk id="15" creationId="{AB595211-83DC-4DA3-BC4C-3D33BAD9EEEB}"/>
          </ac:spMkLst>
        </pc:spChg>
        <pc:spChg chg="mod">
          <ac:chgData name="Chen, Haihua" userId="5fcf27ec-ad9e-4bed-8faf-af78b42dd109" providerId="ADAL" clId="{09DBD907-0F12-4B7D-802E-394EDF548536}" dt="2021-11-30T21:44:20.195" v="1199" actId="20577"/>
          <ac:spMkLst>
            <pc:docMk/>
            <pc:sldMk cId="1508289253" sldId="512"/>
            <ac:spMk id="9223" creationId="{A617606F-B026-4FC4-9BD5-C802971A0F1C}"/>
          </ac:spMkLst>
        </pc:spChg>
        <pc:spChg chg="mod">
          <ac:chgData name="Chen, Haihua" userId="5fcf27ec-ad9e-4bed-8faf-af78b42dd109" providerId="ADAL" clId="{09DBD907-0F12-4B7D-802E-394EDF548536}" dt="2021-11-30T21:47:06.339" v="1221" actId="33524"/>
          <ac:spMkLst>
            <pc:docMk/>
            <pc:sldMk cId="1508289253" sldId="512"/>
            <ac:spMk id="16393" creationId="{532089C2-1F0D-4D8F-AF39-470E7555B220}"/>
          </ac:spMkLst>
        </pc:spChg>
        <pc:picChg chg="del">
          <ac:chgData name="Chen, Haihua" userId="5fcf27ec-ad9e-4bed-8faf-af78b42dd109" providerId="ADAL" clId="{09DBD907-0F12-4B7D-802E-394EDF548536}" dt="2021-11-30T21:44:22.214" v="1200" actId="478"/>
          <ac:picMkLst>
            <pc:docMk/>
            <pc:sldMk cId="1508289253" sldId="512"/>
            <ac:picMk id="3" creationId="{661D2409-CCF1-4246-BE6D-E7DFF4478588}"/>
          </ac:picMkLst>
        </pc:picChg>
        <pc:picChg chg="del">
          <ac:chgData name="Chen, Haihua" userId="5fcf27ec-ad9e-4bed-8faf-af78b42dd109" providerId="ADAL" clId="{09DBD907-0F12-4B7D-802E-394EDF548536}" dt="2021-11-30T21:44:23.907" v="1202" actId="478"/>
          <ac:picMkLst>
            <pc:docMk/>
            <pc:sldMk cId="1508289253" sldId="512"/>
            <ac:picMk id="4" creationId="{76258F06-4001-4952-BE72-AC88185EC31F}"/>
          </ac:picMkLst>
        </pc:picChg>
        <pc:picChg chg="add mod">
          <ac:chgData name="Chen, Haihua" userId="5fcf27ec-ad9e-4bed-8faf-af78b42dd109" providerId="ADAL" clId="{09DBD907-0F12-4B7D-802E-394EDF548536}" dt="2021-11-30T21:47:09.680" v="1222" actId="1076"/>
          <ac:picMkLst>
            <pc:docMk/>
            <pc:sldMk cId="1508289253" sldId="512"/>
            <ac:picMk id="5" creationId="{2541FA47-1670-4E32-B918-D6BE96AD78EE}"/>
          </ac:picMkLst>
        </pc:picChg>
        <pc:picChg chg="del">
          <ac:chgData name="Chen, Haihua" userId="5fcf27ec-ad9e-4bed-8faf-af78b42dd109" providerId="ADAL" clId="{09DBD907-0F12-4B7D-802E-394EDF548536}" dt="2021-11-30T21:44:25.429" v="1204" actId="478"/>
          <ac:picMkLst>
            <pc:docMk/>
            <pc:sldMk cId="1508289253" sldId="512"/>
            <ac:picMk id="6" creationId="{92F9002D-B757-4C32-A4F8-BF26825EE1E0}"/>
          </ac:picMkLst>
        </pc:picChg>
      </pc:sldChg>
      <pc:sldChg chg="delSp modSp add mod modNotesTx">
        <pc:chgData name="Chen, Haihua" userId="5fcf27ec-ad9e-4bed-8faf-af78b42dd109" providerId="ADAL" clId="{09DBD907-0F12-4B7D-802E-394EDF548536}" dt="2021-11-30T21:52:36.531" v="1281" actId="20577"/>
        <pc:sldMkLst>
          <pc:docMk/>
          <pc:sldMk cId="1529701352" sldId="513"/>
        </pc:sldMkLst>
        <pc:spChg chg="del">
          <ac:chgData name="Chen, Haihua" userId="5fcf27ec-ad9e-4bed-8faf-af78b42dd109" providerId="ADAL" clId="{09DBD907-0F12-4B7D-802E-394EDF548536}" dt="2021-11-30T21:47:55.955" v="1229" actId="478"/>
          <ac:spMkLst>
            <pc:docMk/>
            <pc:sldMk cId="1529701352" sldId="513"/>
            <ac:spMk id="7" creationId="{37AB3C40-A13D-48A1-890E-6251F4BD31D1}"/>
          </ac:spMkLst>
        </pc:spChg>
        <pc:spChg chg="del">
          <ac:chgData name="Chen, Haihua" userId="5fcf27ec-ad9e-4bed-8faf-af78b42dd109" providerId="ADAL" clId="{09DBD907-0F12-4B7D-802E-394EDF548536}" dt="2021-11-30T21:47:57.715" v="1232" actId="478"/>
          <ac:spMkLst>
            <pc:docMk/>
            <pc:sldMk cId="1529701352" sldId="513"/>
            <ac:spMk id="15" creationId="{AB595211-83DC-4DA3-BC4C-3D33BAD9EEEB}"/>
          </ac:spMkLst>
        </pc:spChg>
        <pc:spChg chg="mod">
          <ac:chgData name="Chen, Haihua" userId="5fcf27ec-ad9e-4bed-8faf-af78b42dd109" providerId="ADAL" clId="{09DBD907-0F12-4B7D-802E-394EDF548536}" dt="2021-11-30T21:47:53.604" v="1227" actId="20577"/>
          <ac:spMkLst>
            <pc:docMk/>
            <pc:sldMk cId="1529701352" sldId="513"/>
            <ac:spMk id="9223" creationId="{A617606F-B026-4FC4-9BD5-C802971A0F1C}"/>
          </ac:spMkLst>
        </pc:spChg>
        <pc:spChg chg="mod">
          <ac:chgData name="Chen, Haihua" userId="5fcf27ec-ad9e-4bed-8faf-af78b42dd109" providerId="ADAL" clId="{09DBD907-0F12-4B7D-802E-394EDF548536}" dt="2021-11-30T21:52:09.573" v="1279" actId="20577"/>
          <ac:spMkLst>
            <pc:docMk/>
            <pc:sldMk cId="1529701352" sldId="513"/>
            <ac:spMk id="16393" creationId="{532089C2-1F0D-4D8F-AF39-470E7555B220}"/>
          </ac:spMkLst>
        </pc:spChg>
        <pc:picChg chg="del">
          <ac:chgData name="Chen, Haihua" userId="5fcf27ec-ad9e-4bed-8faf-af78b42dd109" providerId="ADAL" clId="{09DBD907-0F12-4B7D-802E-394EDF548536}" dt="2021-11-30T21:47:55.077" v="1228" actId="478"/>
          <ac:picMkLst>
            <pc:docMk/>
            <pc:sldMk cId="1529701352" sldId="513"/>
            <ac:picMk id="3" creationId="{661D2409-CCF1-4246-BE6D-E7DFF4478588}"/>
          </ac:picMkLst>
        </pc:picChg>
        <pc:picChg chg="del">
          <ac:chgData name="Chen, Haihua" userId="5fcf27ec-ad9e-4bed-8faf-af78b42dd109" providerId="ADAL" clId="{09DBD907-0F12-4B7D-802E-394EDF548536}" dt="2021-11-30T21:47:56.530" v="1230" actId="478"/>
          <ac:picMkLst>
            <pc:docMk/>
            <pc:sldMk cId="1529701352" sldId="513"/>
            <ac:picMk id="4" creationId="{76258F06-4001-4952-BE72-AC88185EC31F}"/>
          </ac:picMkLst>
        </pc:picChg>
        <pc:picChg chg="del">
          <ac:chgData name="Chen, Haihua" userId="5fcf27ec-ad9e-4bed-8faf-af78b42dd109" providerId="ADAL" clId="{09DBD907-0F12-4B7D-802E-394EDF548536}" dt="2021-11-30T21:47:57.186" v="1231" actId="478"/>
          <ac:picMkLst>
            <pc:docMk/>
            <pc:sldMk cId="1529701352" sldId="513"/>
            <ac:picMk id="6" creationId="{92F9002D-B757-4C32-A4F8-BF26825EE1E0}"/>
          </ac:picMkLst>
        </pc:picChg>
      </pc:sldChg>
      <pc:sldChg chg="addSp delSp modSp add mod modAnim modNotesTx">
        <pc:chgData name="Chen, Haihua" userId="5fcf27ec-ad9e-4bed-8faf-af78b42dd109" providerId="ADAL" clId="{09DBD907-0F12-4B7D-802E-394EDF548536}" dt="2021-11-30T21:58:51.431" v="1336" actId="1076"/>
        <pc:sldMkLst>
          <pc:docMk/>
          <pc:sldMk cId="2279129730" sldId="514"/>
        </pc:sldMkLst>
        <pc:spChg chg="add mod">
          <ac:chgData name="Chen, Haihua" userId="5fcf27ec-ad9e-4bed-8faf-af78b42dd109" providerId="ADAL" clId="{09DBD907-0F12-4B7D-802E-394EDF548536}" dt="2021-11-30T21:57:47.902" v="1320" actId="1076"/>
          <ac:spMkLst>
            <pc:docMk/>
            <pc:sldMk cId="2279129730" sldId="514"/>
            <ac:spMk id="19" creationId="{23E8EFD0-07CD-46E3-B1B6-2B3320DDC39E}"/>
          </ac:spMkLst>
        </pc:spChg>
        <pc:spChg chg="add mod">
          <ac:chgData name="Chen, Haihua" userId="5fcf27ec-ad9e-4bed-8faf-af78b42dd109" providerId="ADAL" clId="{09DBD907-0F12-4B7D-802E-394EDF548536}" dt="2021-11-30T21:58:03.439" v="1326" actId="1076"/>
          <ac:spMkLst>
            <pc:docMk/>
            <pc:sldMk cId="2279129730" sldId="514"/>
            <ac:spMk id="20" creationId="{417E680D-1306-4663-95B7-D55E4BFC489F}"/>
          </ac:spMkLst>
        </pc:spChg>
        <pc:spChg chg="add mod">
          <ac:chgData name="Chen, Haihua" userId="5fcf27ec-ad9e-4bed-8faf-af78b42dd109" providerId="ADAL" clId="{09DBD907-0F12-4B7D-802E-394EDF548536}" dt="2021-11-30T21:57:57.039" v="1325" actId="1076"/>
          <ac:spMkLst>
            <pc:docMk/>
            <pc:sldMk cId="2279129730" sldId="514"/>
            <ac:spMk id="21" creationId="{BCA303F7-85F4-48EE-BA0C-7D41F69FE836}"/>
          </ac:spMkLst>
        </pc:spChg>
        <pc:spChg chg="add mod">
          <ac:chgData name="Chen, Haihua" userId="5fcf27ec-ad9e-4bed-8faf-af78b42dd109" providerId="ADAL" clId="{09DBD907-0F12-4B7D-802E-394EDF548536}" dt="2021-11-30T21:57:54.671" v="1324" actId="1076"/>
          <ac:spMkLst>
            <pc:docMk/>
            <pc:sldMk cId="2279129730" sldId="514"/>
            <ac:spMk id="22" creationId="{3B0E96B9-972E-474E-B96E-57B0AA6345C7}"/>
          </ac:spMkLst>
        </pc:spChg>
        <pc:spChg chg="add mod">
          <ac:chgData name="Chen, Haihua" userId="5fcf27ec-ad9e-4bed-8faf-af78b42dd109" providerId="ADAL" clId="{09DBD907-0F12-4B7D-802E-394EDF548536}" dt="2021-11-30T21:58:51.431" v="1336" actId="1076"/>
          <ac:spMkLst>
            <pc:docMk/>
            <pc:sldMk cId="2279129730" sldId="514"/>
            <ac:spMk id="27" creationId="{F246F061-C8A5-40E0-80D1-7C41ADDC41B6}"/>
          </ac:spMkLst>
        </pc:spChg>
        <pc:spChg chg="del">
          <ac:chgData name="Chen, Haihua" userId="5fcf27ec-ad9e-4bed-8faf-af78b42dd109" providerId="ADAL" clId="{09DBD907-0F12-4B7D-802E-394EDF548536}" dt="2021-11-30T21:54:45.698" v="1283" actId="478"/>
          <ac:spMkLst>
            <pc:docMk/>
            <pc:sldMk cId="2279129730" sldId="514"/>
            <ac:spMk id="16393" creationId="{532089C2-1F0D-4D8F-AF39-470E7555B220}"/>
          </ac:spMkLst>
        </pc:spChg>
        <pc:picChg chg="add mod">
          <ac:chgData name="Chen, Haihua" userId="5fcf27ec-ad9e-4bed-8faf-af78b42dd109" providerId="ADAL" clId="{09DBD907-0F12-4B7D-802E-394EDF548536}" dt="2021-11-30T21:56:42.175" v="1298" actId="1076"/>
          <ac:picMkLst>
            <pc:docMk/>
            <pc:sldMk cId="2279129730" sldId="514"/>
            <ac:picMk id="3" creationId="{7904AB25-F74E-487E-B724-6396E7DE71D5}"/>
          </ac:picMkLst>
        </pc:picChg>
        <pc:picChg chg="add mod">
          <ac:chgData name="Chen, Haihua" userId="5fcf27ec-ad9e-4bed-8faf-af78b42dd109" providerId="ADAL" clId="{09DBD907-0F12-4B7D-802E-394EDF548536}" dt="2021-11-30T21:56:50.912" v="1303" actId="1076"/>
          <ac:picMkLst>
            <pc:docMk/>
            <pc:sldMk cId="2279129730" sldId="514"/>
            <ac:picMk id="5" creationId="{E217C8D6-E400-456A-ACB5-DAC9F9EFDD7A}"/>
          </ac:picMkLst>
        </pc:picChg>
        <pc:picChg chg="add mod">
          <ac:chgData name="Chen, Haihua" userId="5fcf27ec-ad9e-4bed-8faf-af78b42dd109" providerId="ADAL" clId="{09DBD907-0F12-4B7D-802E-394EDF548536}" dt="2021-11-30T21:56:59.431" v="1307" actId="1076"/>
          <ac:picMkLst>
            <pc:docMk/>
            <pc:sldMk cId="2279129730" sldId="514"/>
            <ac:picMk id="7" creationId="{B8E33C35-078C-4B99-818F-C843278A5821}"/>
          </ac:picMkLst>
        </pc:picChg>
        <pc:picChg chg="add mod">
          <ac:chgData name="Chen, Haihua" userId="5fcf27ec-ad9e-4bed-8faf-af78b42dd109" providerId="ADAL" clId="{09DBD907-0F12-4B7D-802E-394EDF548536}" dt="2021-11-30T21:57:05.320" v="1309" actId="1076"/>
          <ac:picMkLst>
            <pc:docMk/>
            <pc:sldMk cId="2279129730" sldId="514"/>
            <ac:picMk id="10" creationId="{4B537A11-3ED5-4D44-A69A-B02D77EECF3E}"/>
          </ac:picMkLst>
        </pc:picChg>
        <pc:picChg chg="add mod">
          <ac:chgData name="Chen, Haihua" userId="5fcf27ec-ad9e-4bed-8faf-af78b42dd109" providerId="ADAL" clId="{09DBD907-0F12-4B7D-802E-394EDF548536}" dt="2021-11-30T21:57:37.765" v="1318" actId="1076"/>
          <ac:picMkLst>
            <pc:docMk/>
            <pc:sldMk cId="2279129730" sldId="514"/>
            <ac:picMk id="12" creationId="{8201012B-FC9B-460D-A752-E80125BE504D}"/>
          </ac:picMkLst>
        </pc:picChg>
        <pc:picChg chg="add mod">
          <ac:chgData name="Chen, Haihua" userId="5fcf27ec-ad9e-4bed-8faf-af78b42dd109" providerId="ADAL" clId="{09DBD907-0F12-4B7D-802E-394EDF548536}" dt="2021-11-30T21:58:23.775" v="1329" actId="1076"/>
          <ac:picMkLst>
            <pc:docMk/>
            <pc:sldMk cId="2279129730" sldId="514"/>
            <ac:picMk id="14" creationId="{9496FE6E-E319-47AA-9F55-0FE9FB0C9B45}"/>
          </ac:picMkLst>
        </pc:picChg>
        <pc:picChg chg="add mod">
          <ac:chgData name="Chen, Haihua" userId="5fcf27ec-ad9e-4bed-8faf-af78b42dd109" providerId="ADAL" clId="{09DBD907-0F12-4B7D-802E-394EDF548536}" dt="2021-11-30T21:58:44.944" v="1334" actId="1076"/>
          <ac:picMkLst>
            <pc:docMk/>
            <pc:sldMk cId="2279129730" sldId="514"/>
            <ac:picMk id="16" creationId="{5270DDA9-F2D5-444C-A304-F667943F1096}"/>
          </ac:picMkLst>
        </pc:picChg>
      </pc:sldChg>
      <pc:sldChg chg="modSp add mod">
        <pc:chgData name="Chen, Haihua" userId="5fcf27ec-ad9e-4bed-8faf-af78b42dd109" providerId="ADAL" clId="{09DBD907-0F12-4B7D-802E-394EDF548536}" dt="2021-12-01T01:10:34.303" v="1630" actId="20577"/>
        <pc:sldMkLst>
          <pc:docMk/>
          <pc:sldMk cId="1643815647" sldId="515"/>
        </pc:sldMkLst>
        <pc:spChg chg="mod">
          <ac:chgData name="Chen, Haihua" userId="5fcf27ec-ad9e-4bed-8faf-af78b42dd109" providerId="ADAL" clId="{09DBD907-0F12-4B7D-802E-394EDF548536}" dt="2021-12-01T01:08:15.516" v="1592" actId="20577"/>
          <ac:spMkLst>
            <pc:docMk/>
            <pc:sldMk cId="1643815647" sldId="515"/>
            <ac:spMk id="20" creationId="{1021CCD1-2001-4195-A3AE-DB4CB385F5C7}"/>
          </ac:spMkLst>
        </pc:spChg>
        <pc:spChg chg="mod">
          <ac:chgData name="Chen, Haihua" userId="5fcf27ec-ad9e-4bed-8faf-af78b42dd109" providerId="ADAL" clId="{09DBD907-0F12-4B7D-802E-394EDF548536}" dt="2021-12-01T01:10:34.303" v="1630" actId="20577"/>
          <ac:spMkLst>
            <pc:docMk/>
            <pc:sldMk cId="1643815647" sldId="515"/>
            <ac:spMk id="47111" creationId="{2591ED75-A79C-45E0-AA8F-04AA86FA4C3C}"/>
          </ac:spMkLst>
        </pc:spChg>
      </pc:sldChg>
      <pc:sldChg chg="modSp add mod">
        <pc:chgData name="Chen, Haihua" userId="5fcf27ec-ad9e-4bed-8faf-af78b42dd109" providerId="ADAL" clId="{09DBD907-0F12-4B7D-802E-394EDF548536}" dt="2021-12-02T03:26:30.911" v="1884"/>
        <pc:sldMkLst>
          <pc:docMk/>
          <pc:sldMk cId="2577743684" sldId="516"/>
        </pc:sldMkLst>
        <pc:spChg chg="mod">
          <ac:chgData name="Chen, Haihua" userId="5fcf27ec-ad9e-4bed-8faf-af78b42dd109" providerId="ADAL" clId="{09DBD907-0F12-4B7D-802E-394EDF548536}" dt="2021-12-01T01:54:28.942" v="1869" actId="20577"/>
          <ac:spMkLst>
            <pc:docMk/>
            <pc:sldMk cId="2577743684" sldId="516"/>
            <ac:spMk id="20" creationId="{1021CCD1-2001-4195-A3AE-DB4CB385F5C7}"/>
          </ac:spMkLst>
        </pc:spChg>
        <pc:spChg chg="mod">
          <ac:chgData name="Chen, Haihua" userId="5fcf27ec-ad9e-4bed-8faf-af78b42dd109" providerId="ADAL" clId="{09DBD907-0F12-4B7D-802E-394EDF548536}" dt="2021-12-02T03:26:30.911" v="1884"/>
          <ac:spMkLst>
            <pc:docMk/>
            <pc:sldMk cId="2577743684" sldId="516"/>
            <ac:spMk id="47111" creationId="{2591ED75-A79C-45E0-AA8F-04AA86FA4C3C}"/>
          </ac:spMkLst>
        </pc:spChg>
      </pc:sldChg>
      <pc:sldChg chg="addSp delSp modSp add mod modAnim">
        <pc:chgData name="Chen, Haihua" userId="5fcf27ec-ad9e-4bed-8faf-af78b42dd109" providerId="ADAL" clId="{09DBD907-0F12-4B7D-802E-394EDF548536}" dt="2021-12-01T01:27:21.129" v="1654" actId="1076"/>
        <pc:sldMkLst>
          <pc:docMk/>
          <pc:sldMk cId="3915069017" sldId="517"/>
        </pc:sldMkLst>
        <pc:spChg chg="add mod">
          <ac:chgData name="Chen, Haihua" userId="5fcf27ec-ad9e-4bed-8faf-af78b42dd109" providerId="ADAL" clId="{09DBD907-0F12-4B7D-802E-394EDF548536}" dt="2021-12-01T01:27:21.129" v="1654" actId="1076"/>
          <ac:spMkLst>
            <pc:docMk/>
            <pc:sldMk cId="3915069017" sldId="517"/>
            <ac:spMk id="13" creationId="{A2869C6E-98FE-4AA3-B1FD-DDBB045872B4}"/>
          </ac:spMkLst>
        </pc:spChg>
        <pc:spChg chg="mod">
          <ac:chgData name="Chen, Haihua" userId="5fcf27ec-ad9e-4bed-8faf-af78b42dd109" providerId="ADAL" clId="{09DBD907-0F12-4B7D-802E-394EDF548536}" dt="2021-12-01T01:13:19.162" v="1634" actId="20577"/>
          <ac:spMkLst>
            <pc:docMk/>
            <pc:sldMk cId="3915069017" sldId="517"/>
            <ac:spMk id="9223" creationId="{A617606F-B026-4FC4-9BD5-C802971A0F1C}"/>
          </ac:spMkLst>
        </pc:spChg>
        <pc:spChg chg="del">
          <ac:chgData name="Chen, Haihua" userId="5fcf27ec-ad9e-4bed-8faf-af78b42dd109" providerId="ADAL" clId="{09DBD907-0F12-4B7D-802E-394EDF548536}" dt="2021-12-01T01:25:16.977" v="1635" actId="478"/>
          <ac:spMkLst>
            <pc:docMk/>
            <pc:sldMk cId="3915069017" sldId="517"/>
            <ac:spMk id="16393" creationId="{532089C2-1F0D-4D8F-AF39-470E7555B220}"/>
          </ac:spMkLst>
        </pc:spChg>
        <pc:picChg chg="add mod">
          <ac:chgData name="Chen, Haihua" userId="5fcf27ec-ad9e-4bed-8faf-af78b42dd109" providerId="ADAL" clId="{09DBD907-0F12-4B7D-802E-394EDF548536}" dt="2021-12-01T01:27:00.394" v="1648" actId="1076"/>
          <ac:picMkLst>
            <pc:docMk/>
            <pc:sldMk cId="3915069017" sldId="517"/>
            <ac:picMk id="2" creationId="{79A60795-086A-458B-A200-91B99511AB42}"/>
          </ac:picMkLst>
        </pc:picChg>
        <pc:picChg chg="add mod">
          <ac:chgData name="Chen, Haihua" userId="5fcf27ec-ad9e-4bed-8faf-af78b42dd109" providerId="ADAL" clId="{09DBD907-0F12-4B7D-802E-394EDF548536}" dt="2021-12-01T01:27:02.227" v="1649" actId="1076"/>
          <ac:picMkLst>
            <pc:docMk/>
            <pc:sldMk cId="3915069017" sldId="517"/>
            <ac:picMk id="3" creationId="{3855476D-AC63-456C-B2A6-E4A136068062}"/>
          </ac:picMkLst>
        </pc:picChg>
        <pc:picChg chg="add mod">
          <ac:chgData name="Chen, Haihua" userId="5fcf27ec-ad9e-4bed-8faf-af78b42dd109" providerId="ADAL" clId="{09DBD907-0F12-4B7D-802E-394EDF548536}" dt="2021-12-01T01:27:07.035" v="1652" actId="1076"/>
          <ac:picMkLst>
            <pc:docMk/>
            <pc:sldMk cId="3915069017" sldId="517"/>
            <ac:picMk id="5" creationId="{539A8B56-68CD-43BC-B085-50FE6E8A35FF}"/>
          </ac:picMkLst>
        </pc:picChg>
      </pc:sldChg>
      <pc:sldChg chg="addSp delSp modSp add mod">
        <pc:chgData name="Chen, Haihua" userId="5fcf27ec-ad9e-4bed-8faf-af78b42dd109" providerId="ADAL" clId="{09DBD907-0F12-4B7D-802E-394EDF548536}" dt="2021-12-01T01:31:50.570" v="1676" actId="14100"/>
        <pc:sldMkLst>
          <pc:docMk/>
          <pc:sldMk cId="1072841196" sldId="518"/>
        </pc:sldMkLst>
        <pc:spChg chg="del">
          <ac:chgData name="Chen, Haihua" userId="5fcf27ec-ad9e-4bed-8faf-af78b42dd109" providerId="ADAL" clId="{09DBD907-0F12-4B7D-802E-394EDF548536}" dt="2021-12-01T01:27:44.307" v="1660" actId="478"/>
          <ac:spMkLst>
            <pc:docMk/>
            <pc:sldMk cId="1072841196" sldId="518"/>
            <ac:spMk id="13" creationId="{A2869C6E-98FE-4AA3-B1FD-DDBB045872B4}"/>
          </ac:spMkLst>
        </pc:spChg>
        <pc:spChg chg="mod">
          <ac:chgData name="Chen, Haihua" userId="5fcf27ec-ad9e-4bed-8faf-af78b42dd109" providerId="ADAL" clId="{09DBD907-0F12-4B7D-802E-394EDF548536}" dt="2021-12-01T01:27:41.707" v="1658" actId="20577"/>
          <ac:spMkLst>
            <pc:docMk/>
            <pc:sldMk cId="1072841196" sldId="518"/>
            <ac:spMk id="9223" creationId="{A617606F-B026-4FC4-9BD5-C802971A0F1C}"/>
          </ac:spMkLst>
        </pc:spChg>
        <pc:picChg chg="del">
          <ac:chgData name="Chen, Haihua" userId="5fcf27ec-ad9e-4bed-8faf-af78b42dd109" providerId="ADAL" clId="{09DBD907-0F12-4B7D-802E-394EDF548536}" dt="2021-12-01T01:27:43.493" v="1659" actId="478"/>
          <ac:picMkLst>
            <pc:docMk/>
            <pc:sldMk cId="1072841196" sldId="518"/>
            <ac:picMk id="2" creationId="{79A60795-086A-458B-A200-91B99511AB42}"/>
          </ac:picMkLst>
        </pc:picChg>
        <pc:picChg chg="del">
          <ac:chgData name="Chen, Haihua" userId="5fcf27ec-ad9e-4bed-8faf-af78b42dd109" providerId="ADAL" clId="{09DBD907-0F12-4B7D-802E-394EDF548536}" dt="2021-12-01T01:27:44.803" v="1661" actId="478"/>
          <ac:picMkLst>
            <pc:docMk/>
            <pc:sldMk cId="1072841196" sldId="518"/>
            <ac:picMk id="3" creationId="{3855476D-AC63-456C-B2A6-E4A136068062}"/>
          </ac:picMkLst>
        </pc:picChg>
        <pc:picChg chg="add mod">
          <ac:chgData name="Chen, Haihua" userId="5fcf27ec-ad9e-4bed-8faf-af78b42dd109" providerId="ADAL" clId="{09DBD907-0F12-4B7D-802E-394EDF548536}" dt="2021-12-01T01:31:33.914" v="1671" actId="1076"/>
          <ac:picMkLst>
            <pc:docMk/>
            <pc:sldMk cId="1072841196" sldId="518"/>
            <ac:picMk id="4" creationId="{3E10625D-DCAC-48B1-9BBD-EDB143631E6E}"/>
          </ac:picMkLst>
        </pc:picChg>
        <pc:picChg chg="del">
          <ac:chgData name="Chen, Haihua" userId="5fcf27ec-ad9e-4bed-8faf-af78b42dd109" providerId="ADAL" clId="{09DBD907-0F12-4B7D-802E-394EDF548536}" dt="2021-12-01T01:27:45.475" v="1662" actId="478"/>
          <ac:picMkLst>
            <pc:docMk/>
            <pc:sldMk cId="1072841196" sldId="518"/>
            <ac:picMk id="5" creationId="{539A8B56-68CD-43BC-B085-50FE6E8A35FF}"/>
          </ac:picMkLst>
        </pc:picChg>
        <pc:picChg chg="add mod">
          <ac:chgData name="Chen, Haihua" userId="5fcf27ec-ad9e-4bed-8faf-af78b42dd109" providerId="ADAL" clId="{09DBD907-0F12-4B7D-802E-394EDF548536}" dt="2021-12-01T01:31:29.618" v="1669" actId="1076"/>
          <ac:picMkLst>
            <pc:docMk/>
            <pc:sldMk cId="1072841196" sldId="518"/>
            <ac:picMk id="6" creationId="{DB39503A-0D6A-4F8E-B64C-145698D9DCC1}"/>
          </ac:picMkLst>
        </pc:picChg>
        <pc:picChg chg="add mod">
          <ac:chgData name="Chen, Haihua" userId="5fcf27ec-ad9e-4bed-8faf-af78b42dd109" providerId="ADAL" clId="{09DBD907-0F12-4B7D-802E-394EDF548536}" dt="2021-12-01T01:31:50.570" v="1676" actId="14100"/>
          <ac:picMkLst>
            <pc:docMk/>
            <pc:sldMk cId="1072841196" sldId="518"/>
            <ac:picMk id="7" creationId="{C654FD6D-8CD4-4298-A01C-0FEFC72CEA64}"/>
          </ac:picMkLst>
        </pc:picChg>
      </pc:sldChg>
      <pc:sldChg chg="addSp delSp modSp add mod">
        <pc:chgData name="Chen, Haihua" userId="5fcf27ec-ad9e-4bed-8faf-af78b42dd109" providerId="ADAL" clId="{09DBD907-0F12-4B7D-802E-394EDF548536}" dt="2021-12-01T01:35:57.785" v="1703" actId="1076"/>
        <pc:sldMkLst>
          <pc:docMk/>
          <pc:sldMk cId="172279573" sldId="519"/>
        </pc:sldMkLst>
        <pc:spChg chg="mod">
          <ac:chgData name="Chen, Haihua" userId="5fcf27ec-ad9e-4bed-8faf-af78b42dd109" providerId="ADAL" clId="{09DBD907-0F12-4B7D-802E-394EDF548536}" dt="2021-12-01T01:34:54.036" v="1688" actId="1076"/>
          <ac:spMkLst>
            <pc:docMk/>
            <pc:sldMk cId="172279573" sldId="519"/>
            <ac:spMk id="8" creationId="{A2555D70-F857-4BE6-BFA1-C061A257E255}"/>
          </ac:spMkLst>
        </pc:spChg>
        <pc:spChg chg="mod">
          <ac:chgData name="Chen, Haihua" userId="5fcf27ec-ad9e-4bed-8faf-af78b42dd109" providerId="ADAL" clId="{09DBD907-0F12-4B7D-802E-394EDF548536}" dt="2021-12-01T01:33:00.922" v="1679"/>
          <ac:spMkLst>
            <pc:docMk/>
            <pc:sldMk cId="172279573" sldId="519"/>
            <ac:spMk id="9223" creationId="{A617606F-B026-4FC4-9BD5-C802971A0F1C}"/>
          </ac:spMkLst>
        </pc:spChg>
        <pc:picChg chg="add mod">
          <ac:chgData name="Chen, Haihua" userId="5fcf27ec-ad9e-4bed-8faf-af78b42dd109" providerId="ADAL" clId="{09DBD907-0F12-4B7D-802E-394EDF548536}" dt="2021-12-01T01:35:57.785" v="1703" actId="1076"/>
          <ac:picMkLst>
            <pc:docMk/>
            <pc:sldMk cId="172279573" sldId="519"/>
            <ac:picMk id="3" creationId="{0BEC8BE3-B651-405A-90D5-417AF21603B3}"/>
          </ac:picMkLst>
        </pc:picChg>
        <pc:picChg chg="del">
          <ac:chgData name="Chen, Haihua" userId="5fcf27ec-ad9e-4bed-8faf-af78b42dd109" providerId="ADAL" clId="{09DBD907-0F12-4B7D-802E-394EDF548536}" dt="2021-12-01T01:33:02.946" v="1681" actId="478"/>
          <ac:picMkLst>
            <pc:docMk/>
            <pc:sldMk cId="172279573" sldId="519"/>
            <ac:picMk id="4" creationId="{3E10625D-DCAC-48B1-9BBD-EDB143631E6E}"/>
          </ac:picMkLst>
        </pc:picChg>
        <pc:picChg chg="add mod">
          <ac:chgData name="Chen, Haihua" userId="5fcf27ec-ad9e-4bed-8faf-af78b42dd109" providerId="ADAL" clId="{09DBD907-0F12-4B7D-802E-394EDF548536}" dt="2021-12-01T01:35:54.195" v="1700" actId="1076"/>
          <ac:picMkLst>
            <pc:docMk/>
            <pc:sldMk cId="172279573" sldId="519"/>
            <ac:picMk id="5" creationId="{CE501150-4F0A-4F5F-83E7-D86786946F98}"/>
          </ac:picMkLst>
        </pc:picChg>
        <pc:picChg chg="del">
          <ac:chgData name="Chen, Haihua" userId="5fcf27ec-ad9e-4bed-8faf-af78b42dd109" providerId="ADAL" clId="{09DBD907-0F12-4B7D-802E-394EDF548536}" dt="2021-12-01T01:33:02.530" v="1680" actId="478"/>
          <ac:picMkLst>
            <pc:docMk/>
            <pc:sldMk cId="172279573" sldId="519"/>
            <ac:picMk id="6" creationId="{DB39503A-0D6A-4F8E-B64C-145698D9DCC1}"/>
          </ac:picMkLst>
        </pc:picChg>
        <pc:picChg chg="del">
          <ac:chgData name="Chen, Haihua" userId="5fcf27ec-ad9e-4bed-8faf-af78b42dd109" providerId="ADAL" clId="{09DBD907-0F12-4B7D-802E-394EDF548536}" dt="2021-12-01T01:33:03.394" v="1682" actId="478"/>
          <ac:picMkLst>
            <pc:docMk/>
            <pc:sldMk cId="172279573" sldId="519"/>
            <ac:picMk id="7" creationId="{C654FD6D-8CD4-4298-A01C-0FEFC72CEA64}"/>
          </ac:picMkLst>
        </pc:picChg>
        <pc:picChg chg="add del mod">
          <ac:chgData name="Chen, Haihua" userId="5fcf27ec-ad9e-4bed-8faf-af78b42dd109" providerId="ADAL" clId="{09DBD907-0F12-4B7D-802E-394EDF548536}" dt="2021-12-01T01:35:42.659" v="1691" actId="478"/>
          <ac:picMkLst>
            <pc:docMk/>
            <pc:sldMk cId="172279573" sldId="519"/>
            <ac:picMk id="3074" creationId="{ECCA590B-4CAC-4F8B-BD64-F895D3B04222}"/>
          </ac:picMkLst>
        </pc:picChg>
      </pc:sldChg>
      <pc:sldChg chg="addSp delSp modSp add mod">
        <pc:chgData name="Chen, Haihua" userId="5fcf27ec-ad9e-4bed-8faf-af78b42dd109" providerId="ADAL" clId="{09DBD907-0F12-4B7D-802E-394EDF548536}" dt="2021-12-01T01:39:42.968" v="1715" actId="1076"/>
        <pc:sldMkLst>
          <pc:docMk/>
          <pc:sldMk cId="1013998879" sldId="520"/>
        </pc:sldMkLst>
        <pc:spChg chg="mod">
          <ac:chgData name="Chen, Haihua" userId="5fcf27ec-ad9e-4bed-8faf-af78b42dd109" providerId="ADAL" clId="{09DBD907-0F12-4B7D-802E-394EDF548536}" dt="2021-12-01T01:38:00.741" v="1713" actId="1076"/>
          <ac:spMkLst>
            <pc:docMk/>
            <pc:sldMk cId="1013998879" sldId="520"/>
            <ac:spMk id="8" creationId="{A2555D70-F857-4BE6-BFA1-C061A257E255}"/>
          </ac:spMkLst>
        </pc:spChg>
        <pc:spChg chg="mod">
          <ac:chgData name="Chen, Haihua" userId="5fcf27ec-ad9e-4bed-8faf-af78b42dd109" providerId="ADAL" clId="{09DBD907-0F12-4B7D-802E-394EDF548536}" dt="2021-12-01T01:36:58.547" v="1708" actId="20577"/>
          <ac:spMkLst>
            <pc:docMk/>
            <pc:sldMk cId="1013998879" sldId="520"/>
            <ac:spMk id="9223" creationId="{A617606F-B026-4FC4-9BD5-C802971A0F1C}"/>
          </ac:spMkLst>
        </pc:spChg>
        <pc:picChg chg="del">
          <ac:chgData name="Chen, Haihua" userId="5fcf27ec-ad9e-4bed-8faf-af78b42dd109" providerId="ADAL" clId="{09DBD907-0F12-4B7D-802E-394EDF548536}" dt="2021-12-01T01:37:56.641" v="1710" actId="478"/>
          <ac:picMkLst>
            <pc:docMk/>
            <pc:sldMk cId="1013998879" sldId="520"/>
            <ac:picMk id="3" creationId="{0BEC8BE3-B651-405A-90D5-417AF21603B3}"/>
          </ac:picMkLst>
        </pc:picChg>
        <pc:picChg chg="del">
          <ac:chgData name="Chen, Haihua" userId="5fcf27ec-ad9e-4bed-8faf-af78b42dd109" providerId="ADAL" clId="{09DBD907-0F12-4B7D-802E-394EDF548536}" dt="2021-12-01T01:37:56.193" v="1709" actId="478"/>
          <ac:picMkLst>
            <pc:docMk/>
            <pc:sldMk cId="1013998879" sldId="520"/>
            <ac:picMk id="5" creationId="{CE501150-4F0A-4F5F-83E7-D86786946F98}"/>
          </ac:picMkLst>
        </pc:picChg>
        <pc:picChg chg="add mod">
          <ac:chgData name="Chen, Haihua" userId="5fcf27ec-ad9e-4bed-8faf-af78b42dd109" providerId="ADAL" clId="{09DBD907-0F12-4B7D-802E-394EDF548536}" dt="2021-12-01T01:39:42.968" v="1715" actId="1076"/>
          <ac:picMkLst>
            <pc:docMk/>
            <pc:sldMk cId="1013998879" sldId="520"/>
            <ac:picMk id="4098" creationId="{8F5A1C7E-521F-43C9-A635-406E17DA8825}"/>
          </ac:picMkLst>
        </pc:picChg>
      </pc:sldChg>
      <pc:sldChg chg="addSp delSp modSp add mod modAnim">
        <pc:chgData name="Chen, Haihua" userId="5fcf27ec-ad9e-4bed-8faf-af78b42dd109" providerId="ADAL" clId="{09DBD907-0F12-4B7D-802E-394EDF548536}" dt="2021-12-01T01:43:24.183" v="1750" actId="1076"/>
        <pc:sldMkLst>
          <pc:docMk/>
          <pc:sldMk cId="2822793982" sldId="521"/>
        </pc:sldMkLst>
        <pc:spChg chg="add mod">
          <ac:chgData name="Chen, Haihua" userId="5fcf27ec-ad9e-4bed-8faf-af78b42dd109" providerId="ADAL" clId="{09DBD907-0F12-4B7D-802E-394EDF548536}" dt="2021-12-01T01:43:10.158" v="1742" actId="1076"/>
          <ac:spMkLst>
            <pc:docMk/>
            <pc:sldMk cId="2822793982" sldId="521"/>
            <ac:spMk id="13" creationId="{C1B3D4BD-ED44-4D76-ABF0-49D9977BA9C1}"/>
          </ac:spMkLst>
        </pc:spChg>
        <pc:spChg chg="mod">
          <ac:chgData name="Chen, Haihua" userId="5fcf27ec-ad9e-4bed-8faf-af78b42dd109" providerId="ADAL" clId="{09DBD907-0F12-4B7D-802E-394EDF548536}" dt="2021-12-01T01:40:02.151" v="1719" actId="20577"/>
          <ac:spMkLst>
            <pc:docMk/>
            <pc:sldMk cId="2822793982" sldId="521"/>
            <ac:spMk id="9223" creationId="{A617606F-B026-4FC4-9BD5-C802971A0F1C}"/>
          </ac:spMkLst>
        </pc:spChg>
        <pc:picChg chg="add mod">
          <ac:chgData name="Chen, Haihua" userId="5fcf27ec-ad9e-4bed-8faf-af78b42dd109" providerId="ADAL" clId="{09DBD907-0F12-4B7D-802E-394EDF548536}" dt="2021-12-01T01:43:21.927" v="1749" actId="1076"/>
          <ac:picMkLst>
            <pc:docMk/>
            <pc:sldMk cId="2822793982" sldId="521"/>
            <ac:picMk id="3" creationId="{76B06BF8-2C05-4D1D-BC01-66177E7B2BB9}"/>
          </ac:picMkLst>
        </pc:picChg>
        <pc:picChg chg="add mod">
          <ac:chgData name="Chen, Haihua" userId="5fcf27ec-ad9e-4bed-8faf-af78b42dd109" providerId="ADAL" clId="{09DBD907-0F12-4B7D-802E-394EDF548536}" dt="2021-12-01T01:43:24.183" v="1750" actId="1076"/>
          <ac:picMkLst>
            <pc:docMk/>
            <pc:sldMk cId="2822793982" sldId="521"/>
            <ac:picMk id="5" creationId="{3155D1A4-B671-4321-9832-9A5C24733FF6}"/>
          </ac:picMkLst>
        </pc:picChg>
        <pc:picChg chg="del">
          <ac:chgData name="Chen, Haihua" userId="5fcf27ec-ad9e-4bed-8faf-af78b42dd109" providerId="ADAL" clId="{09DBD907-0F12-4B7D-802E-394EDF548536}" dt="2021-12-01T01:40:07.039" v="1720" actId="478"/>
          <ac:picMkLst>
            <pc:docMk/>
            <pc:sldMk cId="2822793982" sldId="521"/>
            <ac:picMk id="4098" creationId="{8F5A1C7E-521F-43C9-A635-406E17DA8825}"/>
          </ac:picMkLst>
        </pc:picChg>
      </pc:sldChg>
      <pc:sldChg chg="addSp delSp modSp add mod modAnim">
        <pc:chgData name="Chen, Haihua" userId="5fcf27ec-ad9e-4bed-8faf-af78b42dd109" providerId="ADAL" clId="{09DBD907-0F12-4B7D-802E-394EDF548536}" dt="2021-12-01T01:48:09.392" v="1789" actId="20577"/>
        <pc:sldMkLst>
          <pc:docMk/>
          <pc:sldMk cId="2124635626" sldId="522"/>
        </pc:sldMkLst>
        <pc:spChg chg="add del mod">
          <ac:chgData name="Chen, Haihua" userId="5fcf27ec-ad9e-4bed-8faf-af78b42dd109" providerId="ADAL" clId="{09DBD907-0F12-4B7D-802E-394EDF548536}" dt="2021-12-01T01:45:59.936" v="1757" actId="478"/>
          <ac:spMkLst>
            <pc:docMk/>
            <pc:sldMk cId="2124635626" sldId="522"/>
            <ac:spMk id="9" creationId="{95CB5140-DA0B-42BB-A875-70D72853B5FA}"/>
          </ac:spMkLst>
        </pc:spChg>
        <pc:spChg chg="add mod">
          <ac:chgData name="Chen, Haihua" userId="5fcf27ec-ad9e-4bed-8faf-af78b42dd109" providerId="ADAL" clId="{09DBD907-0F12-4B7D-802E-394EDF548536}" dt="2021-12-01T01:47:48.589" v="1778" actId="14100"/>
          <ac:spMkLst>
            <pc:docMk/>
            <pc:sldMk cId="2124635626" sldId="522"/>
            <ac:spMk id="16" creationId="{EC002B87-0878-49E3-AA96-0735F3A175D2}"/>
          </ac:spMkLst>
        </pc:spChg>
        <pc:spChg chg="add mod">
          <ac:chgData name="Chen, Haihua" userId="5fcf27ec-ad9e-4bed-8faf-af78b42dd109" providerId="ADAL" clId="{09DBD907-0F12-4B7D-802E-394EDF548536}" dt="2021-12-01T01:48:00.003" v="1783" actId="20577"/>
          <ac:spMkLst>
            <pc:docMk/>
            <pc:sldMk cId="2124635626" sldId="522"/>
            <ac:spMk id="17" creationId="{B32496A6-756B-4A1E-82F1-40B2A501162F}"/>
          </ac:spMkLst>
        </pc:spChg>
        <pc:spChg chg="add mod">
          <ac:chgData name="Chen, Haihua" userId="5fcf27ec-ad9e-4bed-8faf-af78b42dd109" providerId="ADAL" clId="{09DBD907-0F12-4B7D-802E-394EDF548536}" dt="2021-12-01T01:48:09.392" v="1789" actId="20577"/>
          <ac:spMkLst>
            <pc:docMk/>
            <pc:sldMk cId="2124635626" sldId="522"/>
            <ac:spMk id="18" creationId="{52770C05-ECED-457C-B4FD-8A491E3F5AFC}"/>
          </ac:spMkLst>
        </pc:spChg>
        <pc:spChg chg="mod">
          <ac:chgData name="Chen, Haihua" userId="5fcf27ec-ad9e-4bed-8faf-af78b42dd109" providerId="ADAL" clId="{09DBD907-0F12-4B7D-802E-394EDF548536}" dt="2021-12-01T01:43:46.210" v="1754" actId="20577"/>
          <ac:spMkLst>
            <pc:docMk/>
            <pc:sldMk cId="2124635626" sldId="522"/>
            <ac:spMk id="9223" creationId="{A617606F-B026-4FC4-9BD5-C802971A0F1C}"/>
          </ac:spMkLst>
        </pc:spChg>
        <pc:picChg chg="add mod">
          <ac:chgData name="Chen, Haihua" userId="5fcf27ec-ad9e-4bed-8faf-af78b42dd109" providerId="ADAL" clId="{09DBD907-0F12-4B7D-802E-394EDF548536}" dt="2021-12-01T01:46:05.886" v="1760" actId="1076"/>
          <ac:picMkLst>
            <pc:docMk/>
            <pc:sldMk cId="2124635626" sldId="522"/>
            <ac:picMk id="3" creationId="{96E82B89-EFFC-4015-BF28-ED2E3EAF38EF}"/>
          </ac:picMkLst>
        </pc:picChg>
        <pc:picChg chg="add mod">
          <ac:chgData name="Chen, Haihua" userId="5fcf27ec-ad9e-4bed-8faf-af78b42dd109" providerId="ADAL" clId="{09DBD907-0F12-4B7D-802E-394EDF548536}" dt="2021-12-01T01:46:36.440" v="1765" actId="1076"/>
          <ac:picMkLst>
            <pc:docMk/>
            <pc:sldMk cId="2124635626" sldId="522"/>
            <ac:picMk id="5" creationId="{99BB59D5-42A0-41FE-80E1-B06A7BE8A763}"/>
          </ac:picMkLst>
        </pc:picChg>
        <pc:picChg chg="add mod">
          <ac:chgData name="Chen, Haihua" userId="5fcf27ec-ad9e-4bed-8faf-af78b42dd109" providerId="ADAL" clId="{09DBD907-0F12-4B7D-802E-394EDF548536}" dt="2021-12-01T01:47:23.582" v="1770" actId="1076"/>
          <ac:picMkLst>
            <pc:docMk/>
            <pc:sldMk cId="2124635626" sldId="522"/>
            <ac:picMk id="7" creationId="{56E72DB7-2585-4680-83EA-0D80FD4A21D0}"/>
          </ac:picMkLst>
        </pc:picChg>
        <pc:picChg chg="del">
          <ac:chgData name="Chen, Haihua" userId="5fcf27ec-ad9e-4bed-8faf-af78b42dd109" providerId="ADAL" clId="{09DBD907-0F12-4B7D-802E-394EDF548536}" dt="2021-12-01T01:43:47.696" v="1755" actId="478"/>
          <ac:picMkLst>
            <pc:docMk/>
            <pc:sldMk cId="2124635626" sldId="522"/>
            <ac:picMk id="4098" creationId="{8F5A1C7E-521F-43C9-A635-406E17DA8825}"/>
          </ac:picMkLst>
        </pc:picChg>
      </pc:sldChg>
      <pc:sldChg chg="addSp delSp modSp add mod modAnim modNotesTx">
        <pc:chgData name="Chen, Haihua" userId="5fcf27ec-ad9e-4bed-8faf-af78b42dd109" providerId="ADAL" clId="{09DBD907-0F12-4B7D-802E-394EDF548536}" dt="2021-12-01T01:53:14.226" v="1850" actId="207"/>
        <pc:sldMkLst>
          <pc:docMk/>
          <pc:sldMk cId="2409737003" sldId="523"/>
        </pc:sldMkLst>
        <pc:spChg chg="add mod">
          <ac:chgData name="Chen, Haihua" userId="5fcf27ec-ad9e-4bed-8faf-af78b42dd109" providerId="ADAL" clId="{09DBD907-0F12-4B7D-802E-394EDF548536}" dt="2021-12-01T01:53:14.226" v="1850" actId="207"/>
          <ac:spMkLst>
            <pc:docMk/>
            <pc:sldMk cId="2409737003" sldId="523"/>
            <ac:spMk id="14" creationId="{C75695CC-675C-46BA-B056-95B9604E7A8F}"/>
          </ac:spMkLst>
        </pc:spChg>
        <pc:spChg chg="del">
          <ac:chgData name="Chen, Haihua" userId="5fcf27ec-ad9e-4bed-8faf-af78b42dd109" providerId="ADAL" clId="{09DBD907-0F12-4B7D-802E-394EDF548536}" dt="2021-12-01T01:49:42.703" v="1795" actId="478"/>
          <ac:spMkLst>
            <pc:docMk/>
            <pc:sldMk cId="2409737003" sldId="523"/>
            <ac:spMk id="16" creationId="{EC002B87-0878-49E3-AA96-0735F3A175D2}"/>
          </ac:spMkLst>
        </pc:spChg>
        <pc:spChg chg="del">
          <ac:chgData name="Chen, Haihua" userId="5fcf27ec-ad9e-4bed-8faf-af78b42dd109" providerId="ADAL" clId="{09DBD907-0F12-4B7D-802E-394EDF548536}" dt="2021-12-01T01:49:44.974" v="1797" actId="478"/>
          <ac:spMkLst>
            <pc:docMk/>
            <pc:sldMk cId="2409737003" sldId="523"/>
            <ac:spMk id="17" creationId="{B32496A6-756B-4A1E-82F1-40B2A501162F}"/>
          </ac:spMkLst>
        </pc:spChg>
        <pc:spChg chg="del">
          <ac:chgData name="Chen, Haihua" userId="5fcf27ec-ad9e-4bed-8faf-af78b42dd109" providerId="ADAL" clId="{09DBD907-0F12-4B7D-802E-394EDF548536}" dt="2021-12-01T01:49:46.960" v="1799" actId="478"/>
          <ac:spMkLst>
            <pc:docMk/>
            <pc:sldMk cId="2409737003" sldId="523"/>
            <ac:spMk id="18" creationId="{52770C05-ECED-457C-B4FD-8A491E3F5AFC}"/>
          </ac:spMkLst>
        </pc:spChg>
        <pc:spChg chg="mod">
          <ac:chgData name="Chen, Haihua" userId="5fcf27ec-ad9e-4bed-8faf-af78b42dd109" providerId="ADAL" clId="{09DBD907-0F12-4B7D-802E-394EDF548536}" dt="2021-12-01T01:49:38.433" v="1793" actId="20577"/>
          <ac:spMkLst>
            <pc:docMk/>
            <pc:sldMk cId="2409737003" sldId="523"/>
            <ac:spMk id="9223" creationId="{A617606F-B026-4FC4-9BD5-C802971A0F1C}"/>
          </ac:spMkLst>
        </pc:spChg>
        <pc:picChg chg="del">
          <ac:chgData name="Chen, Haihua" userId="5fcf27ec-ad9e-4bed-8faf-af78b42dd109" providerId="ADAL" clId="{09DBD907-0F12-4B7D-802E-394EDF548536}" dt="2021-12-01T01:49:41.024" v="1794" actId="478"/>
          <ac:picMkLst>
            <pc:docMk/>
            <pc:sldMk cId="2409737003" sldId="523"/>
            <ac:picMk id="3" creationId="{96E82B89-EFFC-4015-BF28-ED2E3EAF38EF}"/>
          </ac:picMkLst>
        </pc:picChg>
        <pc:picChg chg="del">
          <ac:chgData name="Chen, Haihua" userId="5fcf27ec-ad9e-4bed-8faf-af78b42dd109" providerId="ADAL" clId="{09DBD907-0F12-4B7D-802E-394EDF548536}" dt="2021-12-01T01:49:43.295" v="1796" actId="478"/>
          <ac:picMkLst>
            <pc:docMk/>
            <pc:sldMk cId="2409737003" sldId="523"/>
            <ac:picMk id="5" creationId="{99BB59D5-42A0-41FE-80E1-B06A7BE8A763}"/>
          </ac:picMkLst>
        </pc:picChg>
        <pc:picChg chg="del">
          <ac:chgData name="Chen, Haihua" userId="5fcf27ec-ad9e-4bed-8faf-af78b42dd109" providerId="ADAL" clId="{09DBD907-0F12-4B7D-802E-394EDF548536}" dt="2021-12-01T01:49:45.648" v="1798" actId="478"/>
          <ac:picMkLst>
            <pc:docMk/>
            <pc:sldMk cId="2409737003" sldId="523"/>
            <ac:picMk id="7" creationId="{56E72DB7-2585-4680-83EA-0D80FD4A21D0}"/>
          </ac:picMkLst>
        </pc:picChg>
      </pc:sldChg>
    </pc:docChg>
  </pc:docChgLst>
  <pc:docChgLst>
    <pc:chgData name="Chen, Haihua" userId="5fcf27ec-ad9e-4bed-8faf-af78b42dd109" providerId="ADAL" clId="{6DB2B8E4-232F-41AF-9C65-AA2E425CD701}"/>
    <pc:docChg chg="custSel addSld delSld modSld">
      <pc:chgData name="Chen, Haihua" userId="5fcf27ec-ad9e-4bed-8faf-af78b42dd109" providerId="ADAL" clId="{6DB2B8E4-232F-41AF-9C65-AA2E425CD701}" dt="2020-08-27T00:05:03.459" v="436" actId="1076"/>
      <pc:docMkLst>
        <pc:docMk/>
      </pc:docMkLst>
      <pc:sldChg chg="addSp delSp modSp modAnim">
        <pc:chgData name="Chen, Haihua" userId="5fcf27ec-ad9e-4bed-8faf-af78b42dd109" providerId="ADAL" clId="{6DB2B8E4-232F-41AF-9C65-AA2E425CD701}" dt="2020-08-27T00:01:41.204" v="433" actId="1076"/>
        <pc:sldMkLst>
          <pc:docMk/>
          <pc:sldMk cId="0" sldId="402"/>
        </pc:sldMkLst>
        <pc:picChg chg="del">
          <ac:chgData name="Chen, Haihua" userId="5fcf27ec-ad9e-4bed-8faf-af78b42dd109" providerId="ADAL" clId="{6DB2B8E4-232F-41AF-9C65-AA2E425CD701}" dt="2020-08-26T02:28:24.194" v="104" actId="478"/>
          <ac:picMkLst>
            <pc:docMk/>
            <pc:sldMk cId="0" sldId="402"/>
            <ac:picMk id="2" creationId="{00EFF396-A5D1-4858-A109-89E0C1867FFF}"/>
          </ac:picMkLst>
        </pc:picChg>
        <pc:picChg chg="del">
          <ac:chgData name="Chen, Haihua" userId="5fcf27ec-ad9e-4bed-8faf-af78b42dd109" providerId="ADAL" clId="{6DB2B8E4-232F-41AF-9C65-AA2E425CD701}" dt="2020-08-26T02:28:22.078" v="103" actId="478"/>
          <ac:picMkLst>
            <pc:docMk/>
            <pc:sldMk cId="0" sldId="402"/>
            <ac:picMk id="3" creationId="{0E0D5B7C-BFF7-437D-A34F-48C228749799}"/>
          </ac:picMkLst>
        </pc:picChg>
        <pc:picChg chg="del mod">
          <ac:chgData name="Chen, Haihua" userId="5fcf27ec-ad9e-4bed-8faf-af78b42dd109" providerId="ADAL" clId="{6DB2B8E4-232F-41AF-9C65-AA2E425CD701}" dt="2020-08-26T02:28:26.574" v="105" actId="478"/>
          <ac:picMkLst>
            <pc:docMk/>
            <pc:sldMk cId="0" sldId="402"/>
            <ac:picMk id="4" creationId="{78724D83-A839-4FAC-B57D-6C266F2FD1B5}"/>
          </ac:picMkLst>
        </pc:picChg>
        <pc:picChg chg="add mod">
          <ac:chgData name="Chen, Haihua" userId="5fcf27ec-ad9e-4bed-8faf-af78b42dd109" providerId="ADAL" clId="{6DB2B8E4-232F-41AF-9C65-AA2E425CD701}" dt="2020-08-27T00:01:41.204" v="433" actId="1076"/>
          <ac:picMkLst>
            <pc:docMk/>
            <pc:sldMk cId="0" sldId="402"/>
            <ac:picMk id="5" creationId="{6613016A-B032-40CD-ACBE-9A914E9268A2}"/>
          </ac:picMkLst>
        </pc:picChg>
        <pc:picChg chg="add mod">
          <ac:chgData name="Chen, Haihua" userId="5fcf27ec-ad9e-4bed-8faf-af78b42dd109" providerId="ADAL" clId="{6DB2B8E4-232F-41AF-9C65-AA2E425CD701}" dt="2020-08-26T02:36:56.431" v="120" actId="1076"/>
          <ac:picMkLst>
            <pc:docMk/>
            <pc:sldMk cId="0" sldId="402"/>
            <ac:picMk id="6" creationId="{F213DD4A-7D6E-4A2E-B524-DEBEFF795388}"/>
          </ac:picMkLst>
        </pc:picChg>
        <pc:picChg chg="add mod">
          <ac:chgData name="Chen, Haihua" userId="5fcf27ec-ad9e-4bed-8faf-af78b42dd109" providerId="ADAL" clId="{6DB2B8E4-232F-41AF-9C65-AA2E425CD701}" dt="2020-08-27T00:01:29.475" v="432" actId="1076"/>
          <ac:picMkLst>
            <pc:docMk/>
            <pc:sldMk cId="0" sldId="402"/>
            <ac:picMk id="1026" creationId="{C894F904-A0CA-4FC0-AB36-3377ECD3AAB7}"/>
          </ac:picMkLst>
        </pc:picChg>
      </pc:sldChg>
      <pc:sldChg chg="addSp modSp modNotesTx">
        <pc:chgData name="Chen, Haihua" userId="5fcf27ec-ad9e-4bed-8faf-af78b42dd109" providerId="ADAL" clId="{6DB2B8E4-232F-41AF-9C65-AA2E425CD701}" dt="2020-08-25T20:38:21.689" v="99" actId="1076"/>
        <pc:sldMkLst>
          <pc:docMk/>
          <pc:sldMk cId="0" sldId="452"/>
        </pc:sldMkLst>
        <pc:spChg chg="add mod">
          <ac:chgData name="Chen, Haihua" userId="5fcf27ec-ad9e-4bed-8faf-af78b42dd109" providerId="ADAL" clId="{6DB2B8E4-232F-41AF-9C65-AA2E425CD701}" dt="2020-08-25T20:38:19.357" v="98" actId="1076"/>
          <ac:spMkLst>
            <pc:docMk/>
            <pc:sldMk cId="0" sldId="452"/>
            <ac:spMk id="2" creationId="{9589DF60-D58A-47BB-A834-5D22046F2F63}"/>
          </ac:spMkLst>
        </pc:spChg>
        <pc:picChg chg="mod">
          <ac:chgData name="Chen, Haihua" userId="5fcf27ec-ad9e-4bed-8faf-af78b42dd109" providerId="ADAL" clId="{6DB2B8E4-232F-41AF-9C65-AA2E425CD701}" dt="2020-08-25T20:38:21.689" v="99" actId="1076"/>
          <ac:picMkLst>
            <pc:docMk/>
            <pc:sldMk cId="0" sldId="452"/>
            <ac:picMk id="10242" creationId="{A08F9E95-D797-41A4-8F1E-25A94CF4981E}"/>
          </ac:picMkLst>
        </pc:picChg>
      </pc:sldChg>
      <pc:sldChg chg="del">
        <pc:chgData name="Chen, Haihua" userId="5fcf27ec-ad9e-4bed-8faf-af78b42dd109" providerId="ADAL" clId="{6DB2B8E4-232F-41AF-9C65-AA2E425CD701}" dt="2020-08-25T20:39:47.302" v="100" actId="2696"/>
        <pc:sldMkLst>
          <pc:docMk/>
          <pc:sldMk cId="0" sldId="453"/>
        </pc:sldMkLst>
      </pc:sldChg>
      <pc:sldChg chg="del">
        <pc:chgData name="Chen, Haihua" userId="5fcf27ec-ad9e-4bed-8faf-af78b42dd109" providerId="ADAL" clId="{6DB2B8E4-232F-41AF-9C65-AA2E425CD701}" dt="2020-08-25T20:39:49.266" v="101" actId="2696"/>
        <pc:sldMkLst>
          <pc:docMk/>
          <pc:sldMk cId="0" sldId="454"/>
        </pc:sldMkLst>
      </pc:sldChg>
      <pc:sldChg chg="addSp delSp modSp modAnim">
        <pc:chgData name="Chen, Haihua" userId="5fcf27ec-ad9e-4bed-8faf-af78b42dd109" providerId="ADAL" clId="{6DB2B8E4-232F-41AF-9C65-AA2E425CD701}" dt="2020-08-26T03:00:27.980" v="281"/>
        <pc:sldMkLst>
          <pc:docMk/>
          <pc:sldMk cId="0" sldId="456"/>
        </pc:sldMkLst>
        <pc:picChg chg="add mod">
          <ac:chgData name="Chen, Haihua" userId="5fcf27ec-ad9e-4bed-8faf-af78b42dd109" providerId="ADAL" clId="{6DB2B8E4-232F-41AF-9C65-AA2E425CD701}" dt="2020-08-26T02:59:08.570" v="274" actId="1035"/>
          <ac:picMkLst>
            <pc:docMk/>
            <pc:sldMk cId="0" sldId="456"/>
            <ac:picMk id="2" creationId="{320ECFDA-9F90-41FE-BC8E-CB45D69D531D}"/>
          </ac:picMkLst>
        </pc:picChg>
        <pc:picChg chg="add mod">
          <ac:chgData name="Chen, Haihua" userId="5fcf27ec-ad9e-4bed-8faf-af78b42dd109" providerId="ADAL" clId="{6DB2B8E4-232F-41AF-9C65-AA2E425CD701}" dt="2020-08-26T02:58:31.054" v="263" actId="1076"/>
          <ac:picMkLst>
            <pc:docMk/>
            <pc:sldMk cId="0" sldId="456"/>
            <ac:picMk id="3" creationId="{93EC29ED-00EF-4164-99E4-EB4928FF4728}"/>
          </ac:picMkLst>
        </pc:picChg>
        <pc:picChg chg="add mod">
          <ac:chgData name="Chen, Haihua" userId="5fcf27ec-ad9e-4bed-8faf-af78b42dd109" providerId="ADAL" clId="{6DB2B8E4-232F-41AF-9C65-AA2E425CD701}" dt="2020-08-26T02:59:04.365" v="266" actId="1076"/>
          <ac:picMkLst>
            <pc:docMk/>
            <pc:sldMk cId="0" sldId="456"/>
            <ac:picMk id="4" creationId="{30E22C77-64D5-4499-9B8F-6E48A1CDC40A}"/>
          </ac:picMkLst>
        </pc:picChg>
        <pc:picChg chg="del">
          <ac:chgData name="Chen, Haihua" userId="5fcf27ec-ad9e-4bed-8faf-af78b42dd109" providerId="ADAL" clId="{6DB2B8E4-232F-41AF-9C65-AA2E425CD701}" dt="2020-08-26T02:57:13.929" v="252" actId="478"/>
          <ac:picMkLst>
            <pc:docMk/>
            <pc:sldMk cId="0" sldId="456"/>
            <ac:picMk id="5" creationId="{452AB793-CA12-422E-9014-49B30D0BC839}"/>
          </ac:picMkLst>
        </pc:picChg>
        <pc:picChg chg="del">
          <ac:chgData name="Chen, Haihua" userId="5fcf27ec-ad9e-4bed-8faf-af78b42dd109" providerId="ADAL" clId="{6DB2B8E4-232F-41AF-9C65-AA2E425CD701}" dt="2020-08-26T02:57:17.141" v="254" actId="478"/>
          <ac:picMkLst>
            <pc:docMk/>
            <pc:sldMk cId="0" sldId="456"/>
            <ac:picMk id="6" creationId="{B32F0A62-124C-41AB-8D50-D01235C7F60A}"/>
          </ac:picMkLst>
        </pc:picChg>
        <pc:picChg chg="del">
          <ac:chgData name="Chen, Haihua" userId="5fcf27ec-ad9e-4bed-8faf-af78b42dd109" providerId="ADAL" clId="{6DB2B8E4-232F-41AF-9C65-AA2E425CD701}" dt="2020-08-26T02:57:15.301" v="253" actId="478"/>
          <ac:picMkLst>
            <pc:docMk/>
            <pc:sldMk cId="0" sldId="456"/>
            <ac:picMk id="7" creationId="{3420C355-BC18-45F9-9AC9-A59A40079309}"/>
          </ac:picMkLst>
        </pc:picChg>
        <pc:picChg chg="del">
          <ac:chgData name="Chen, Haihua" userId="5fcf27ec-ad9e-4bed-8faf-af78b42dd109" providerId="ADAL" clId="{6DB2B8E4-232F-41AF-9C65-AA2E425CD701}" dt="2020-08-26T02:57:18.710" v="255" actId="478"/>
          <ac:picMkLst>
            <pc:docMk/>
            <pc:sldMk cId="0" sldId="456"/>
            <ac:picMk id="8" creationId="{7EE84315-7AEA-4D51-9B1E-D247FD579E8C}"/>
          </ac:picMkLst>
        </pc:picChg>
        <pc:picChg chg="add mod">
          <ac:chgData name="Chen, Haihua" userId="5fcf27ec-ad9e-4bed-8faf-af78b42dd109" providerId="ADAL" clId="{6DB2B8E4-232F-41AF-9C65-AA2E425CD701}" dt="2020-08-26T03:00:24.662" v="280" actId="1076"/>
          <ac:picMkLst>
            <pc:docMk/>
            <pc:sldMk cId="0" sldId="456"/>
            <ac:picMk id="9" creationId="{612622A0-B8BD-48DA-98BB-235E5D235138}"/>
          </ac:picMkLst>
        </pc:picChg>
      </pc:sldChg>
      <pc:sldChg chg="modSp">
        <pc:chgData name="Chen, Haihua" userId="5fcf27ec-ad9e-4bed-8faf-af78b42dd109" providerId="ADAL" clId="{6DB2B8E4-232F-41AF-9C65-AA2E425CD701}" dt="2020-08-27T00:02:35.405" v="435" actId="1076"/>
        <pc:sldMkLst>
          <pc:docMk/>
          <pc:sldMk cId="0" sldId="457"/>
        </pc:sldMkLst>
        <pc:picChg chg="mod">
          <ac:chgData name="Chen, Haihua" userId="5fcf27ec-ad9e-4bed-8faf-af78b42dd109" providerId="ADAL" clId="{6DB2B8E4-232F-41AF-9C65-AA2E425CD701}" dt="2020-08-27T00:02:35.405" v="435" actId="1076"/>
          <ac:picMkLst>
            <pc:docMk/>
            <pc:sldMk cId="0" sldId="457"/>
            <ac:picMk id="3" creationId="{AA032EC1-E951-4F34-86C9-397679616873}"/>
          </ac:picMkLst>
        </pc:picChg>
        <pc:picChg chg="mod">
          <ac:chgData name="Chen, Haihua" userId="5fcf27ec-ad9e-4bed-8faf-af78b42dd109" providerId="ADAL" clId="{6DB2B8E4-232F-41AF-9C65-AA2E425CD701}" dt="2020-08-27T00:02:13.989" v="434" actId="1076"/>
          <ac:picMkLst>
            <pc:docMk/>
            <pc:sldMk cId="0" sldId="457"/>
            <ac:picMk id="4" creationId="{C7D1D2A3-AD01-476E-ABDD-D8BF413603E9}"/>
          </ac:picMkLst>
        </pc:picChg>
      </pc:sldChg>
      <pc:sldChg chg="addSp delSp modSp modAnim">
        <pc:chgData name="Chen, Haihua" userId="5fcf27ec-ad9e-4bed-8faf-af78b42dd109" providerId="ADAL" clId="{6DB2B8E4-232F-41AF-9C65-AA2E425CD701}" dt="2020-08-26T02:42:48.307" v="150"/>
        <pc:sldMkLst>
          <pc:docMk/>
          <pc:sldMk cId="0" sldId="459"/>
        </pc:sldMkLst>
        <pc:picChg chg="add mod">
          <ac:chgData name="Chen, Haihua" userId="5fcf27ec-ad9e-4bed-8faf-af78b42dd109" providerId="ADAL" clId="{6DB2B8E4-232F-41AF-9C65-AA2E425CD701}" dt="2020-08-26T02:42:12.938" v="141" actId="1076"/>
          <ac:picMkLst>
            <pc:docMk/>
            <pc:sldMk cId="0" sldId="459"/>
            <ac:picMk id="2" creationId="{43C7C9FA-CCDE-45C1-9A32-CB089FEFE0D6}"/>
          </ac:picMkLst>
        </pc:picChg>
        <pc:picChg chg="add mod">
          <ac:chgData name="Chen, Haihua" userId="5fcf27ec-ad9e-4bed-8faf-af78b42dd109" providerId="ADAL" clId="{6DB2B8E4-232F-41AF-9C65-AA2E425CD701}" dt="2020-08-26T02:42:11.710" v="140" actId="1076"/>
          <ac:picMkLst>
            <pc:docMk/>
            <pc:sldMk cId="0" sldId="459"/>
            <ac:picMk id="3" creationId="{FA004A92-287D-4440-99A2-911539AD8330}"/>
          </ac:picMkLst>
        </pc:picChg>
        <pc:picChg chg="add mod">
          <ac:chgData name="Chen, Haihua" userId="5fcf27ec-ad9e-4bed-8faf-af78b42dd109" providerId="ADAL" clId="{6DB2B8E4-232F-41AF-9C65-AA2E425CD701}" dt="2020-08-26T02:42:41.335" v="148" actId="1076"/>
          <ac:picMkLst>
            <pc:docMk/>
            <pc:sldMk cId="0" sldId="459"/>
            <ac:picMk id="4" creationId="{1A49E9F2-8B97-4874-86AD-7CF165E3230E}"/>
          </ac:picMkLst>
        </pc:picChg>
        <pc:picChg chg="add mod">
          <ac:chgData name="Chen, Haihua" userId="5fcf27ec-ad9e-4bed-8faf-af78b42dd109" providerId="ADAL" clId="{6DB2B8E4-232F-41AF-9C65-AA2E425CD701}" dt="2020-08-26T02:42:24.616" v="145" actId="1076"/>
          <ac:picMkLst>
            <pc:docMk/>
            <pc:sldMk cId="0" sldId="459"/>
            <ac:picMk id="5" creationId="{FB3996C0-2CA0-4FEC-B369-49D51D69A67B}"/>
          </ac:picMkLst>
        </pc:picChg>
        <pc:picChg chg="del mod">
          <ac:chgData name="Chen, Haihua" userId="5fcf27ec-ad9e-4bed-8faf-af78b42dd109" providerId="ADAL" clId="{6DB2B8E4-232F-41AF-9C65-AA2E425CD701}" dt="2020-08-26T02:39:39.284" v="126" actId="478"/>
          <ac:picMkLst>
            <pc:docMk/>
            <pc:sldMk cId="0" sldId="459"/>
            <ac:picMk id="19463" creationId="{2249F662-0C00-47FB-81BA-F8AF0F6E00C4}"/>
          </ac:picMkLst>
        </pc:picChg>
      </pc:sldChg>
      <pc:sldChg chg="modSp">
        <pc:chgData name="Chen, Haihua" userId="5fcf27ec-ad9e-4bed-8faf-af78b42dd109" providerId="ADAL" clId="{6DB2B8E4-232F-41AF-9C65-AA2E425CD701}" dt="2020-08-20T04:52:28.129" v="91" actId="20577"/>
        <pc:sldMkLst>
          <pc:docMk/>
          <pc:sldMk cId="0" sldId="463"/>
        </pc:sldMkLst>
        <pc:spChg chg="mod">
          <ac:chgData name="Chen, Haihua" userId="5fcf27ec-ad9e-4bed-8faf-af78b42dd109" providerId="ADAL" clId="{6DB2B8E4-232F-41AF-9C65-AA2E425CD701}" dt="2020-08-20T04:52:28.129" v="91" actId="20577"/>
          <ac:spMkLst>
            <pc:docMk/>
            <pc:sldMk cId="0" sldId="463"/>
            <ac:spMk id="16393" creationId="{F1D6336C-3B33-4711-9B28-32B322A6F39D}"/>
          </ac:spMkLst>
        </pc:spChg>
      </pc:sldChg>
      <pc:sldChg chg="modSp">
        <pc:chgData name="Chen, Haihua" userId="5fcf27ec-ad9e-4bed-8faf-af78b42dd109" providerId="ADAL" clId="{6DB2B8E4-232F-41AF-9C65-AA2E425CD701}" dt="2020-08-20T04:51:28.425" v="63" actId="20577"/>
        <pc:sldMkLst>
          <pc:docMk/>
          <pc:sldMk cId="0" sldId="469"/>
        </pc:sldMkLst>
        <pc:spChg chg="mod">
          <ac:chgData name="Chen, Haihua" userId="5fcf27ec-ad9e-4bed-8faf-af78b42dd109" providerId="ADAL" clId="{6DB2B8E4-232F-41AF-9C65-AA2E425CD701}" dt="2020-08-20T04:51:28.425" v="63" actId="20577"/>
          <ac:spMkLst>
            <pc:docMk/>
            <pc:sldMk cId="0" sldId="469"/>
            <ac:spMk id="50180" creationId="{08953376-D534-4EB1-A024-F38C4C7A3573}"/>
          </ac:spMkLst>
        </pc:spChg>
      </pc:sldChg>
      <pc:sldChg chg="del">
        <pc:chgData name="Chen, Haihua" userId="5fcf27ec-ad9e-4bed-8faf-af78b42dd109" providerId="ADAL" clId="{6DB2B8E4-232F-41AF-9C65-AA2E425CD701}" dt="2020-08-20T04:50:39.896" v="0" actId="2696"/>
        <pc:sldMkLst>
          <pc:docMk/>
          <pc:sldMk cId="0" sldId="477"/>
        </pc:sldMkLst>
      </pc:sldChg>
      <pc:sldChg chg="addSp delSp modSp add delAnim modAnim">
        <pc:chgData name="Chen, Haihua" userId="5fcf27ec-ad9e-4bed-8faf-af78b42dd109" providerId="ADAL" clId="{6DB2B8E4-232F-41AF-9C65-AA2E425CD701}" dt="2020-08-27T00:05:03.459" v="436" actId="1076"/>
        <pc:sldMkLst>
          <pc:docMk/>
          <pc:sldMk cId="2325474938" sldId="485"/>
        </pc:sldMkLst>
        <pc:spChg chg="mod">
          <ac:chgData name="Chen, Haihua" userId="5fcf27ec-ad9e-4bed-8faf-af78b42dd109" providerId="ADAL" clId="{6DB2B8E4-232F-41AF-9C65-AA2E425CD701}" dt="2020-08-26T02:48:23.456" v="164" actId="20577"/>
          <ac:spMkLst>
            <pc:docMk/>
            <pc:sldMk cId="2325474938" sldId="485"/>
            <ac:spMk id="19458" creationId="{5255E399-B404-4E91-B5AB-D451F422E795}"/>
          </ac:spMkLst>
        </pc:spChg>
        <pc:spChg chg="mod">
          <ac:chgData name="Chen, Haihua" userId="5fcf27ec-ad9e-4bed-8faf-af78b42dd109" providerId="ADAL" clId="{6DB2B8E4-232F-41AF-9C65-AA2E425CD701}" dt="2020-08-26T02:50:26.268" v="174" actId="20577"/>
          <ac:spMkLst>
            <pc:docMk/>
            <pc:sldMk cId="2325474938" sldId="485"/>
            <ac:spMk id="19462" creationId="{88E18095-4017-44FD-809C-7760CE3703CD}"/>
          </ac:spMkLst>
        </pc:spChg>
        <pc:picChg chg="del mod">
          <ac:chgData name="Chen, Haihua" userId="5fcf27ec-ad9e-4bed-8faf-af78b42dd109" providerId="ADAL" clId="{6DB2B8E4-232F-41AF-9C65-AA2E425CD701}" dt="2020-08-26T02:48:30.018" v="170" actId="478"/>
          <ac:picMkLst>
            <pc:docMk/>
            <pc:sldMk cId="2325474938" sldId="485"/>
            <ac:picMk id="2" creationId="{43C7C9FA-CCDE-45C1-9A32-CB089FEFE0D6}"/>
          </ac:picMkLst>
        </pc:picChg>
        <pc:picChg chg="del">
          <ac:chgData name="Chen, Haihua" userId="5fcf27ec-ad9e-4bed-8faf-af78b42dd109" providerId="ADAL" clId="{6DB2B8E4-232F-41AF-9C65-AA2E425CD701}" dt="2020-08-26T02:48:27.108" v="166" actId="478"/>
          <ac:picMkLst>
            <pc:docMk/>
            <pc:sldMk cId="2325474938" sldId="485"/>
            <ac:picMk id="3" creationId="{FA004A92-287D-4440-99A2-911539AD8330}"/>
          </ac:picMkLst>
        </pc:picChg>
        <pc:picChg chg="del mod">
          <ac:chgData name="Chen, Haihua" userId="5fcf27ec-ad9e-4bed-8faf-af78b42dd109" providerId="ADAL" clId="{6DB2B8E4-232F-41AF-9C65-AA2E425CD701}" dt="2020-08-26T02:48:28.712" v="168" actId="478"/>
          <ac:picMkLst>
            <pc:docMk/>
            <pc:sldMk cId="2325474938" sldId="485"/>
            <ac:picMk id="4" creationId="{1A49E9F2-8B97-4874-86AD-7CF165E3230E}"/>
          </ac:picMkLst>
        </pc:picChg>
        <pc:picChg chg="del">
          <ac:chgData name="Chen, Haihua" userId="5fcf27ec-ad9e-4bed-8faf-af78b42dd109" providerId="ADAL" clId="{6DB2B8E4-232F-41AF-9C65-AA2E425CD701}" dt="2020-08-26T02:48:25.399" v="165" actId="478"/>
          <ac:picMkLst>
            <pc:docMk/>
            <pc:sldMk cId="2325474938" sldId="485"/>
            <ac:picMk id="5" creationId="{FB3996C0-2CA0-4FEC-B369-49D51D69A67B}"/>
          </ac:picMkLst>
        </pc:picChg>
        <pc:picChg chg="add mod">
          <ac:chgData name="Chen, Haihua" userId="5fcf27ec-ad9e-4bed-8faf-af78b42dd109" providerId="ADAL" clId="{6DB2B8E4-232F-41AF-9C65-AA2E425CD701}" dt="2020-08-27T00:05:03.459" v="436" actId="1076"/>
          <ac:picMkLst>
            <pc:docMk/>
            <pc:sldMk cId="2325474938" sldId="485"/>
            <ac:picMk id="6" creationId="{F34B49AB-2776-4670-943B-FB9FC8CC0903}"/>
          </ac:picMkLst>
        </pc:picChg>
        <pc:picChg chg="add mod">
          <ac:chgData name="Chen, Haihua" userId="5fcf27ec-ad9e-4bed-8faf-af78b42dd109" providerId="ADAL" clId="{6DB2B8E4-232F-41AF-9C65-AA2E425CD701}" dt="2020-08-26T02:52:29.558" v="199" actId="1036"/>
          <ac:picMkLst>
            <pc:docMk/>
            <pc:sldMk cId="2325474938" sldId="485"/>
            <ac:picMk id="7" creationId="{560EF8DD-C6C0-484E-8853-A0ED4C3837AE}"/>
          </ac:picMkLst>
        </pc:picChg>
      </pc:sldChg>
      <pc:sldChg chg="addSp delSp modSp add delAnim modAnim">
        <pc:chgData name="Chen, Haihua" userId="5fcf27ec-ad9e-4bed-8faf-af78b42dd109" providerId="ADAL" clId="{6DB2B8E4-232F-41AF-9C65-AA2E425CD701}" dt="2020-08-26T02:55:37.337" v="251"/>
        <pc:sldMkLst>
          <pc:docMk/>
          <pc:sldMk cId="3046926383" sldId="486"/>
        </pc:sldMkLst>
        <pc:spChg chg="mod">
          <ac:chgData name="Chen, Haihua" userId="5fcf27ec-ad9e-4bed-8faf-af78b42dd109" providerId="ADAL" clId="{6DB2B8E4-232F-41AF-9C65-AA2E425CD701}" dt="2020-08-26T02:52:40.798" v="211" actId="20577"/>
          <ac:spMkLst>
            <pc:docMk/>
            <pc:sldMk cId="3046926383" sldId="486"/>
            <ac:spMk id="19458" creationId="{5255E399-B404-4E91-B5AB-D451F422E795}"/>
          </ac:spMkLst>
        </pc:spChg>
        <pc:spChg chg="mod">
          <ac:chgData name="Chen, Haihua" userId="5fcf27ec-ad9e-4bed-8faf-af78b42dd109" providerId="ADAL" clId="{6DB2B8E4-232F-41AF-9C65-AA2E425CD701}" dt="2020-08-26T02:52:53.110" v="230" actId="20577"/>
          <ac:spMkLst>
            <pc:docMk/>
            <pc:sldMk cId="3046926383" sldId="486"/>
            <ac:spMk id="19462" creationId="{88E18095-4017-44FD-809C-7760CE3703CD}"/>
          </ac:spMkLst>
        </pc:spChg>
        <pc:picChg chg="add mod">
          <ac:chgData name="Chen, Haihua" userId="5fcf27ec-ad9e-4bed-8faf-af78b42dd109" providerId="ADAL" clId="{6DB2B8E4-232F-41AF-9C65-AA2E425CD701}" dt="2020-08-26T02:55:27.312" v="247" actId="1076"/>
          <ac:picMkLst>
            <pc:docMk/>
            <pc:sldMk cId="3046926383" sldId="486"/>
            <ac:picMk id="2" creationId="{0BCA0C71-CD32-4899-8D0D-D2A6441E00CD}"/>
          </ac:picMkLst>
        </pc:picChg>
        <pc:picChg chg="add mod">
          <ac:chgData name="Chen, Haihua" userId="5fcf27ec-ad9e-4bed-8faf-af78b42dd109" providerId="ADAL" clId="{6DB2B8E4-232F-41AF-9C65-AA2E425CD701}" dt="2020-08-26T02:55:31.494" v="249" actId="1076"/>
          <ac:picMkLst>
            <pc:docMk/>
            <pc:sldMk cId="3046926383" sldId="486"/>
            <ac:picMk id="3" creationId="{62AE0D0C-2320-46CD-8CAC-D8B801609999}"/>
          </ac:picMkLst>
        </pc:picChg>
        <pc:picChg chg="add mod">
          <ac:chgData name="Chen, Haihua" userId="5fcf27ec-ad9e-4bed-8faf-af78b42dd109" providerId="ADAL" clId="{6DB2B8E4-232F-41AF-9C65-AA2E425CD701}" dt="2020-08-26T02:55:23.960" v="245" actId="1076"/>
          <ac:picMkLst>
            <pc:docMk/>
            <pc:sldMk cId="3046926383" sldId="486"/>
            <ac:picMk id="4" creationId="{56BA330E-326E-4698-A8DC-7C3559A9665D}"/>
          </ac:picMkLst>
        </pc:picChg>
        <pc:picChg chg="del mod">
          <ac:chgData name="Chen, Haihua" userId="5fcf27ec-ad9e-4bed-8faf-af78b42dd109" providerId="ADAL" clId="{6DB2B8E4-232F-41AF-9C65-AA2E425CD701}" dt="2020-08-26T02:52:57.458" v="232" actId="478"/>
          <ac:picMkLst>
            <pc:docMk/>
            <pc:sldMk cId="3046926383" sldId="486"/>
            <ac:picMk id="6" creationId="{F34B49AB-2776-4670-943B-FB9FC8CC0903}"/>
          </ac:picMkLst>
        </pc:picChg>
        <pc:picChg chg="del">
          <ac:chgData name="Chen, Haihua" userId="5fcf27ec-ad9e-4bed-8faf-af78b42dd109" providerId="ADAL" clId="{6DB2B8E4-232F-41AF-9C65-AA2E425CD701}" dt="2020-08-26T02:52:58.934" v="233" actId="478"/>
          <ac:picMkLst>
            <pc:docMk/>
            <pc:sldMk cId="3046926383" sldId="486"/>
            <ac:picMk id="7" creationId="{560EF8DD-C6C0-484E-8853-A0ED4C3837AE}"/>
          </ac:picMkLst>
        </pc:picChg>
      </pc:sldChg>
      <pc:sldChg chg="modSp add">
        <pc:chgData name="Chen, Haihua" userId="5fcf27ec-ad9e-4bed-8faf-af78b42dd109" providerId="ADAL" clId="{6DB2B8E4-232F-41AF-9C65-AA2E425CD701}" dt="2020-08-26T03:32:20.290" v="431" actId="108"/>
        <pc:sldMkLst>
          <pc:docMk/>
          <pc:sldMk cId="2700845332" sldId="487"/>
        </pc:sldMkLst>
        <pc:spChg chg="mod">
          <ac:chgData name="Chen, Haihua" userId="5fcf27ec-ad9e-4bed-8faf-af78b42dd109" providerId="ADAL" clId="{6DB2B8E4-232F-41AF-9C65-AA2E425CD701}" dt="2020-08-26T03:32:20.290" v="431" actId="108"/>
          <ac:spMkLst>
            <pc:docMk/>
            <pc:sldMk cId="2700845332" sldId="487"/>
            <ac:spMk id="16393" creationId="{298ED87E-B778-4335-8028-F420B30529E7}"/>
          </ac:spMkLst>
        </pc:spChg>
      </pc:sldChg>
    </pc:docChg>
  </pc:docChgLst>
  <pc:docChgLst>
    <pc:chgData name="Haihua" userId="5fcf27ec-ad9e-4bed-8faf-af78b42dd109" providerId="ADAL" clId="{244E74A8-7E2C-43DD-A9E8-8E31A5315021}"/>
    <pc:docChg chg="custSel addSld delSld modSld">
      <pc:chgData name="Haihua" userId="5fcf27ec-ad9e-4bed-8faf-af78b42dd109" providerId="ADAL" clId="{244E74A8-7E2C-43DD-A9E8-8E31A5315021}" dt="2021-08-25T14:48:08.220" v="97"/>
      <pc:docMkLst>
        <pc:docMk/>
      </pc:docMkLst>
      <pc:sldChg chg="modSp mod">
        <pc:chgData name="Haihua" userId="5fcf27ec-ad9e-4bed-8faf-af78b42dd109" providerId="ADAL" clId="{244E74A8-7E2C-43DD-A9E8-8E31A5315021}" dt="2021-08-19T15:28:12.073" v="32" actId="1076"/>
        <pc:sldMkLst>
          <pc:docMk/>
          <pc:sldMk cId="0" sldId="402"/>
        </pc:sldMkLst>
        <pc:picChg chg="mod">
          <ac:chgData name="Haihua" userId="5fcf27ec-ad9e-4bed-8faf-af78b42dd109" providerId="ADAL" clId="{244E74A8-7E2C-43DD-A9E8-8E31A5315021}" dt="2021-08-19T15:28:12.073" v="32" actId="1076"/>
          <ac:picMkLst>
            <pc:docMk/>
            <pc:sldMk cId="0" sldId="402"/>
            <ac:picMk id="6" creationId="{F213DD4A-7D6E-4A2E-B524-DEBEFF795388}"/>
          </ac:picMkLst>
        </pc:picChg>
      </pc:sldChg>
      <pc:sldChg chg="addSp delSp modSp mod modNotesTx">
        <pc:chgData name="Haihua" userId="5fcf27ec-ad9e-4bed-8faf-af78b42dd109" providerId="ADAL" clId="{244E74A8-7E2C-43DD-A9E8-8E31A5315021}" dt="2021-08-19T15:11:17.588" v="16" actId="20577"/>
        <pc:sldMkLst>
          <pc:docMk/>
          <pc:sldMk cId="0" sldId="452"/>
        </pc:sldMkLst>
        <pc:spChg chg="mod">
          <ac:chgData name="Haihua" userId="5fcf27ec-ad9e-4bed-8faf-af78b42dd109" providerId="ADAL" clId="{244E74A8-7E2C-43DD-A9E8-8E31A5315021}" dt="2021-08-19T15:11:09.724" v="15" actId="1076"/>
          <ac:spMkLst>
            <pc:docMk/>
            <pc:sldMk cId="0" sldId="452"/>
            <ac:spMk id="2" creationId="{9589DF60-D58A-47BB-A834-5D22046F2F63}"/>
          </ac:spMkLst>
        </pc:spChg>
        <pc:spChg chg="mod">
          <ac:chgData name="Haihua" userId="5fcf27ec-ad9e-4bed-8faf-af78b42dd109" providerId="ADAL" clId="{244E74A8-7E2C-43DD-A9E8-8E31A5315021}" dt="2021-08-19T14:44:30.498" v="9" actId="20577"/>
          <ac:spMkLst>
            <pc:docMk/>
            <pc:sldMk cId="0" sldId="452"/>
            <ac:spMk id="10243" creationId="{580E8ED1-24E7-4853-9F89-7F83DD34CC1A}"/>
          </ac:spMkLst>
        </pc:spChg>
        <pc:picChg chg="add mod">
          <ac:chgData name="Haihua" userId="5fcf27ec-ad9e-4bed-8faf-af78b42dd109" providerId="ADAL" clId="{244E74A8-7E2C-43DD-A9E8-8E31A5315021}" dt="2021-08-19T14:44:35.489" v="10" actId="1076"/>
          <ac:picMkLst>
            <pc:docMk/>
            <pc:sldMk cId="0" sldId="452"/>
            <ac:picMk id="3" creationId="{305C3029-B5B5-4130-897C-DDF43F5679A4}"/>
          </ac:picMkLst>
        </pc:picChg>
        <pc:picChg chg="del">
          <ac:chgData name="Haihua" userId="5fcf27ec-ad9e-4bed-8faf-af78b42dd109" providerId="ADAL" clId="{244E74A8-7E2C-43DD-A9E8-8E31A5315021}" dt="2021-08-19T14:44:13.284" v="0" actId="478"/>
          <ac:picMkLst>
            <pc:docMk/>
            <pc:sldMk cId="0" sldId="452"/>
            <ac:picMk id="10242" creationId="{A08F9E95-D797-41A4-8F1E-25A94CF4981E}"/>
          </ac:picMkLst>
        </pc:picChg>
        <pc:picChg chg="del">
          <ac:chgData name="Haihua" userId="5fcf27ec-ad9e-4bed-8faf-af78b42dd109" providerId="ADAL" clId="{244E74A8-7E2C-43DD-A9E8-8E31A5315021}" dt="2021-08-19T14:44:25.297" v="5" actId="478"/>
          <ac:picMkLst>
            <pc:docMk/>
            <pc:sldMk cId="0" sldId="452"/>
            <ac:picMk id="10244" creationId="{3FF4B82E-DA53-4214-8FF5-CADD0693C845}"/>
          </ac:picMkLst>
        </pc:picChg>
      </pc:sldChg>
      <pc:sldChg chg="addSp delSp modSp mod delAnim">
        <pc:chgData name="Haihua" userId="5fcf27ec-ad9e-4bed-8faf-af78b42dd109" providerId="ADAL" clId="{244E74A8-7E2C-43DD-A9E8-8E31A5315021}" dt="2021-08-19T15:27:55.544" v="31" actId="1076"/>
        <pc:sldMkLst>
          <pc:docMk/>
          <pc:sldMk cId="0" sldId="456"/>
        </pc:sldMkLst>
        <pc:picChg chg="mod">
          <ac:chgData name="Haihua" userId="5fcf27ec-ad9e-4bed-8faf-af78b42dd109" providerId="ADAL" clId="{244E74A8-7E2C-43DD-A9E8-8E31A5315021}" dt="2021-08-19T15:26:40.064" v="24" actId="1076"/>
          <ac:picMkLst>
            <pc:docMk/>
            <pc:sldMk cId="0" sldId="456"/>
            <ac:picMk id="2" creationId="{320ECFDA-9F90-41FE-BC8E-CB45D69D531D}"/>
          </ac:picMkLst>
        </pc:picChg>
        <pc:picChg chg="mod">
          <ac:chgData name="Haihua" userId="5fcf27ec-ad9e-4bed-8faf-af78b42dd109" providerId="ADAL" clId="{244E74A8-7E2C-43DD-A9E8-8E31A5315021}" dt="2021-08-19T15:27:55.544" v="31" actId="1076"/>
          <ac:picMkLst>
            <pc:docMk/>
            <pc:sldMk cId="0" sldId="456"/>
            <ac:picMk id="4" creationId="{30E22C77-64D5-4499-9B8F-6E48A1CDC40A}"/>
          </ac:picMkLst>
        </pc:picChg>
        <pc:picChg chg="add mod">
          <ac:chgData name="Haihua" userId="5fcf27ec-ad9e-4bed-8faf-af78b42dd109" providerId="ADAL" clId="{244E74A8-7E2C-43DD-A9E8-8E31A5315021}" dt="2021-08-19T15:27:21.912" v="30" actId="1076"/>
          <ac:picMkLst>
            <pc:docMk/>
            <pc:sldMk cId="0" sldId="456"/>
            <ac:picMk id="6" creationId="{CCCDB1D1-CB9B-445B-A687-E57AF5D2F70E}"/>
          </ac:picMkLst>
        </pc:picChg>
        <pc:picChg chg="del">
          <ac:chgData name="Haihua" userId="5fcf27ec-ad9e-4bed-8faf-af78b42dd109" providerId="ADAL" clId="{244E74A8-7E2C-43DD-A9E8-8E31A5315021}" dt="2021-08-19T15:26:42.176" v="25" actId="478"/>
          <ac:picMkLst>
            <pc:docMk/>
            <pc:sldMk cId="0" sldId="456"/>
            <ac:picMk id="9" creationId="{612622A0-B8BD-48DA-98BB-235E5D235138}"/>
          </ac:picMkLst>
        </pc:picChg>
      </pc:sldChg>
      <pc:sldChg chg="addSp delSp modSp">
        <pc:chgData name="Haihua" userId="5fcf27ec-ad9e-4bed-8faf-af78b42dd109" providerId="ADAL" clId="{244E74A8-7E2C-43DD-A9E8-8E31A5315021}" dt="2021-08-19T15:25:38.743" v="22" actId="1076"/>
        <pc:sldMkLst>
          <pc:docMk/>
          <pc:sldMk cId="0" sldId="458"/>
        </pc:sldMkLst>
        <pc:picChg chg="add mod">
          <ac:chgData name="Haihua" userId="5fcf27ec-ad9e-4bed-8faf-af78b42dd109" providerId="ADAL" clId="{244E74A8-7E2C-43DD-A9E8-8E31A5315021}" dt="2021-08-19T15:25:38.743" v="22" actId="1076"/>
          <ac:picMkLst>
            <pc:docMk/>
            <pc:sldMk cId="0" sldId="458"/>
            <ac:picMk id="1026" creationId="{F63E672B-40C0-4CD7-888A-6F586BD34385}"/>
          </ac:picMkLst>
        </pc:picChg>
        <pc:picChg chg="del">
          <ac:chgData name="Haihua" userId="5fcf27ec-ad9e-4bed-8faf-af78b42dd109" providerId="ADAL" clId="{244E74A8-7E2C-43DD-A9E8-8E31A5315021}" dt="2021-08-19T15:25:28.563" v="17" actId="478"/>
          <ac:picMkLst>
            <pc:docMk/>
            <pc:sldMk cId="0" sldId="458"/>
            <ac:picMk id="15367" creationId="{865233FA-AB4F-4ED8-974B-B7A53EA2D4D3}"/>
          </ac:picMkLst>
        </pc:picChg>
      </pc:sldChg>
      <pc:sldChg chg="modSp">
        <pc:chgData name="Haihua" userId="5fcf27ec-ad9e-4bed-8faf-af78b42dd109" providerId="ADAL" clId="{244E74A8-7E2C-43DD-A9E8-8E31A5315021}" dt="2021-08-19T15:32:20.913" v="46" actId="20577"/>
        <pc:sldMkLst>
          <pc:docMk/>
          <pc:sldMk cId="0" sldId="463"/>
        </pc:sldMkLst>
        <pc:spChg chg="mod">
          <ac:chgData name="Haihua" userId="5fcf27ec-ad9e-4bed-8faf-af78b42dd109" providerId="ADAL" clId="{244E74A8-7E2C-43DD-A9E8-8E31A5315021}" dt="2021-08-19T15:32:20.913" v="46" actId="20577"/>
          <ac:spMkLst>
            <pc:docMk/>
            <pc:sldMk cId="0" sldId="463"/>
            <ac:spMk id="16393" creationId="{F1D6336C-3B33-4711-9B28-32B322A6F39D}"/>
          </ac:spMkLst>
        </pc:spChg>
      </pc:sldChg>
      <pc:sldChg chg="delSp modSp modAnim">
        <pc:chgData name="Haihua" userId="5fcf27ec-ad9e-4bed-8faf-af78b42dd109" providerId="ADAL" clId="{244E74A8-7E2C-43DD-A9E8-8E31A5315021}" dt="2021-08-19T15:35:00.864" v="52" actId="478"/>
        <pc:sldMkLst>
          <pc:docMk/>
          <pc:sldMk cId="0" sldId="464"/>
        </pc:sldMkLst>
        <pc:spChg chg="del">
          <ac:chgData name="Haihua" userId="5fcf27ec-ad9e-4bed-8faf-af78b42dd109" providerId="ADAL" clId="{244E74A8-7E2C-43DD-A9E8-8E31A5315021}" dt="2021-08-19T15:34:57.730" v="51" actId="478"/>
          <ac:spMkLst>
            <pc:docMk/>
            <pc:sldMk cId="0" sldId="464"/>
            <ac:spMk id="23" creationId="{33A2BE23-0C61-49F8-976D-7E7F396F13F6}"/>
          </ac:spMkLst>
        </pc:spChg>
        <pc:spChg chg="mod">
          <ac:chgData name="Haihua" userId="5fcf27ec-ad9e-4bed-8faf-af78b42dd109" providerId="ADAL" clId="{244E74A8-7E2C-43DD-A9E8-8E31A5315021}" dt="2021-08-19T15:34:53.298" v="50" actId="20577"/>
          <ac:spMkLst>
            <pc:docMk/>
            <pc:sldMk cId="0" sldId="464"/>
            <ac:spMk id="28" creationId="{AEA5F2E8-CDCF-454B-B985-953D3EDC903C}"/>
          </ac:spMkLst>
        </pc:spChg>
        <pc:grpChg chg="del">
          <ac:chgData name="Haihua" userId="5fcf27ec-ad9e-4bed-8faf-af78b42dd109" providerId="ADAL" clId="{244E74A8-7E2C-43DD-A9E8-8E31A5315021}" dt="2021-08-19T15:35:00.864" v="52" actId="478"/>
          <ac:grpSpMkLst>
            <pc:docMk/>
            <pc:sldMk cId="0" sldId="464"/>
            <ac:grpSpMk id="20" creationId="{D1D03406-D56C-4EB9-A927-5195B8C30191}"/>
          </ac:grpSpMkLst>
        </pc:grpChg>
      </pc:sldChg>
      <pc:sldChg chg="modSp">
        <pc:chgData name="Haihua" userId="5fcf27ec-ad9e-4bed-8faf-af78b42dd109" providerId="ADAL" clId="{244E74A8-7E2C-43DD-A9E8-8E31A5315021}" dt="2021-08-19T16:10:02.729" v="96" actId="20577"/>
        <pc:sldMkLst>
          <pc:docMk/>
          <pc:sldMk cId="0" sldId="468"/>
        </pc:sldMkLst>
        <pc:spChg chg="mod">
          <ac:chgData name="Haihua" userId="5fcf27ec-ad9e-4bed-8faf-af78b42dd109" providerId="ADAL" clId="{244E74A8-7E2C-43DD-A9E8-8E31A5315021}" dt="2021-08-19T16:10:02.729" v="96" actId="20577"/>
          <ac:spMkLst>
            <pc:docMk/>
            <pc:sldMk cId="0" sldId="468"/>
            <ac:spMk id="16393" creationId="{298ED87E-B778-4335-8028-F420B30529E7}"/>
          </ac:spMkLst>
        </pc:spChg>
      </pc:sldChg>
      <pc:sldChg chg="addSp modSp mod">
        <pc:chgData name="Haihua" userId="5fcf27ec-ad9e-4bed-8faf-af78b42dd109" providerId="ADAL" clId="{244E74A8-7E2C-43DD-A9E8-8E31A5315021}" dt="2021-08-19T15:58:58.458" v="61" actId="1076"/>
        <pc:sldMkLst>
          <pc:docMk/>
          <pc:sldMk cId="2002088525" sldId="482"/>
        </pc:sldMkLst>
        <pc:picChg chg="add mod">
          <ac:chgData name="Haihua" userId="5fcf27ec-ad9e-4bed-8faf-af78b42dd109" providerId="ADAL" clId="{244E74A8-7E2C-43DD-A9E8-8E31A5315021}" dt="2021-08-19T15:58:51.722" v="59" actId="1076"/>
          <ac:picMkLst>
            <pc:docMk/>
            <pc:sldMk cId="2002088525" sldId="482"/>
            <ac:picMk id="2" creationId="{F19F6D7A-DE76-41DA-B88B-8E3B1523C05E}"/>
          </ac:picMkLst>
        </pc:picChg>
        <pc:picChg chg="mod">
          <ac:chgData name="Haihua" userId="5fcf27ec-ad9e-4bed-8faf-af78b42dd109" providerId="ADAL" clId="{244E74A8-7E2C-43DD-A9E8-8E31A5315021}" dt="2021-08-19T15:58:58.458" v="61" actId="1076"/>
          <ac:picMkLst>
            <pc:docMk/>
            <pc:sldMk cId="2002088525" sldId="482"/>
            <ac:picMk id="3" creationId="{2E82DA5B-CCEF-43FA-825C-C78FEFFD6C28}"/>
          </ac:picMkLst>
        </pc:picChg>
      </pc:sldChg>
      <pc:sldChg chg="addSp delSp modSp mod delAnim modAnim">
        <pc:chgData name="Haihua" userId="5fcf27ec-ad9e-4bed-8faf-af78b42dd109" providerId="ADAL" clId="{244E74A8-7E2C-43DD-A9E8-8E31A5315021}" dt="2021-08-19T15:31:25.428" v="45" actId="167"/>
        <pc:sldMkLst>
          <pc:docMk/>
          <pc:sldMk cId="2325474938" sldId="485"/>
        </pc:sldMkLst>
        <pc:spChg chg="add del">
          <ac:chgData name="Haihua" userId="5fcf27ec-ad9e-4bed-8faf-af78b42dd109" providerId="ADAL" clId="{244E74A8-7E2C-43DD-A9E8-8E31A5315021}" dt="2021-08-19T15:29:43.562" v="35"/>
          <ac:spMkLst>
            <pc:docMk/>
            <pc:sldMk cId="2325474938" sldId="485"/>
            <ac:spMk id="2" creationId="{5E67BCF9-6FA7-4371-A810-8A7140EC56A4}"/>
          </ac:spMkLst>
        </pc:spChg>
        <pc:picChg chg="add mod ord">
          <ac:chgData name="Haihua" userId="5fcf27ec-ad9e-4bed-8faf-af78b42dd109" providerId="ADAL" clId="{244E74A8-7E2C-43DD-A9E8-8E31A5315021}" dt="2021-08-19T15:31:25.428" v="45" actId="167"/>
          <ac:picMkLst>
            <pc:docMk/>
            <pc:sldMk cId="2325474938" sldId="485"/>
            <ac:picMk id="4" creationId="{798B865C-5538-45DB-B7BF-B308DE6D1E6E}"/>
          </ac:picMkLst>
        </pc:picChg>
        <pc:picChg chg="del">
          <ac:chgData name="Haihua" userId="5fcf27ec-ad9e-4bed-8faf-af78b42dd109" providerId="ADAL" clId="{244E74A8-7E2C-43DD-A9E8-8E31A5315021}" dt="2021-08-19T15:29:37.910" v="33" actId="478"/>
          <ac:picMkLst>
            <pc:docMk/>
            <pc:sldMk cId="2325474938" sldId="485"/>
            <ac:picMk id="6" creationId="{F34B49AB-2776-4670-943B-FB9FC8CC0903}"/>
          </ac:picMkLst>
        </pc:picChg>
        <pc:picChg chg="mod">
          <ac:chgData name="Haihua" userId="5fcf27ec-ad9e-4bed-8faf-af78b42dd109" providerId="ADAL" clId="{244E74A8-7E2C-43DD-A9E8-8E31A5315021}" dt="2021-08-19T15:30:14.769" v="40" actId="14100"/>
          <ac:picMkLst>
            <pc:docMk/>
            <pc:sldMk cId="2325474938" sldId="485"/>
            <ac:picMk id="7" creationId="{560EF8DD-C6C0-484E-8853-A0ED4C3837AE}"/>
          </ac:picMkLst>
        </pc:picChg>
      </pc:sldChg>
      <pc:sldChg chg="modSp mod">
        <pc:chgData name="Haihua" userId="5fcf27ec-ad9e-4bed-8faf-af78b42dd109" providerId="ADAL" clId="{244E74A8-7E2C-43DD-A9E8-8E31A5315021}" dt="2021-08-19T16:08:23.705" v="91" actId="20577"/>
        <pc:sldMkLst>
          <pc:docMk/>
          <pc:sldMk cId="2700845332" sldId="487"/>
        </pc:sldMkLst>
        <pc:spChg chg="mod">
          <ac:chgData name="Haihua" userId="5fcf27ec-ad9e-4bed-8faf-af78b42dd109" providerId="ADAL" clId="{244E74A8-7E2C-43DD-A9E8-8E31A5315021}" dt="2021-08-19T16:08:23.705" v="91" actId="20577"/>
          <ac:spMkLst>
            <pc:docMk/>
            <pc:sldMk cId="2700845332" sldId="487"/>
            <ac:spMk id="16393" creationId="{298ED87E-B778-4335-8028-F420B30529E7}"/>
          </ac:spMkLst>
        </pc:spChg>
      </pc:sldChg>
      <pc:sldChg chg="add del">
        <pc:chgData name="Haihua" userId="5fcf27ec-ad9e-4bed-8faf-af78b42dd109" providerId="ADAL" clId="{244E74A8-7E2C-43DD-A9E8-8E31A5315021}" dt="2021-08-25T14:48:08.220" v="97"/>
        <pc:sldMkLst>
          <pc:docMk/>
          <pc:sldMk cId="3468317724" sldId="488"/>
        </pc:sldMkLst>
      </pc:sldChg>
    </pc:docChg>
  </pc:docChgLst>
  <pc:docChgLst>
    <pc:chgData name="Haihua Chen" userId="649ad286-aae6-4dfd-bd39-78a970dbde22" providerId="ADAL" clId="{4537CDA6-4AD7-4074-836C-1FD1036E8B93}"/>
    <pc:docChg chg="undo custSel addSld delSld modSld">
      <pc:chgData name="Haihua Chen" userId="649ad286-aae6-4dfd-bd39-78a970dbde22" providerId="ADAL" clId="{4537CDA6-4AD7-4074-836C-1FD1036E8B93}" dt="2022-04-26T17:54:12.314" v="38"/>
      <pc:docMkLst>
        <pc:docMk/>
      </pc:docMkLst>
      <pc:sldChg chg="modNotesTx">
        <pc:chgData name="Haihua Chen" userId="649ad286-aae6-4dfd-bd39-78a970dbde22" providerId="ADAL" clId="{4537CDA6-4AD7-4074-836C-1FD1036E8B93}" dt="2022-04-26T17:26:58.420" v="0"/>
        <pc:sldMkLst>
          <pc:docMk/>
          <pc:sldMk cId="2144159358" sldId="511"/>
        </pc:sldMkLst>
      </pc:sldChg>
      <pc:sldChg chg="addSp delSp modSp add mod modAnim">
        <pc:chgData name="Haihua Chen" userId="649ad286-aae6-4dfd-bd39-78a970dbde22" providerId="ADAL" clId="{4537CDA6-4AD7-4074-836C-1FD1036E8B93}" dt="2022-04-26T17:51:58.819" v="23"/>
        <pc:sldMkLst>
          <pc:docMk/>
          <pc:sldMk cId="600111962" sldId="600"/>
        </pc:sldMkLst>
        <pc:spChg chg="mod">
          <ac:chgData name="Haihua Chen" userId="649ad286-aae6-4dfd-bd39-78a970dbde22" providerId="ADAL" clId="{4537CDA6-4AD7-4074-836C-1FD1036E8B93}" dt="2022-04-26T17:51:03.803" v="13" actId="1076"/>
          <ac:spMkLst>
            <pc:docMk/>
            <pc:sldMk cId="600111962" sldId="600"/>
            <ac:spMk id="8" creationId="{A2555D70-F857-4BE6-BFA1-C061A257E255}"/>
          </ac:spMkLst>
        </pc:spChg>
        <pc:spChg chg="mod">
          <ac:chgData name="Haihua Chen" userId="649ad286-aae6-4dfd-bd39-78a970dbde22" providerId="ADAL" clId="{4537CDA6-4AD7-4074-836C-1FD1036E8B93}" dt="2022-04-26T17:51:58.819" v="23"/>
          <ac:spMkLst>
            <pc:docMk/>
            <pc:sldMk cId="600111962" sldId="600"/>
            <ac:spMk id="9223" creationId="{A617606F-B026-4FC4-9BD5-C802971A0F1C}"/>
          </ac:spMkLst>
        </pc:spChg>
        <pc:spChg chg="del">
          <ac:chgData name="Haihua Chen" userId="649ad286-aae6-4dfd-bd39-78a970dbde22" providerId="ADAL" clId="{4537CDA6-4AD7-4074-836C-1FD1036E8B93}" dt="2022-04-26T17:50:42.252" v="2" actId="478"/>
          <ac:spMkLst>
            <pc:docMk/>
            <pc:sldMk cId="600111962" sldId="600"/>
            <ac:spMk id="16393" creationId="{532089C2-1F0D-4D8F-AF39-470E7555B220}"/>
          </ac:spMkLst>
        </pc:spChg>
        <pc:graphicFrameChg chg="add del mod">
          <ac:chgData name="Haihua Chen" userId="649ad286-aae6-4dfd-bd39-78a970dbde22" providerId="ADAL" clId="{4537CDA6-4AD7-4074-836C-1FD1036E8B93}" dt="2022-04-26T17:50:46.514" v="8"/>
          <ac:graphicFrameMkLst>
            <pc:docMk/>
            <pc:sldMk cId="600111962" sldId="600"/>
            <ac:graphicFrameMk id="2" creationId="{BC141DB0-E52C-4896-81AD-702133BEF236}"/>
          </ac:graphicFrameMkLst>
        </pc:graphicFrameChg>
        <pc:picChg chg="add del mod">
          <ac:chgData name="Haihua Chen" userId="649ad286-aae6-4dfd-bd39-78a970dbde22" providerId="ADAL" clId="{4537CDA6-4AD7-4074-836C-1FD1036E8B93}" dt="2022-04-26T17:51:04.588" v="14"/>
          <ac:picMkLst>
            <pc:docMk/>
            <pc:sldMk cId="600111962" sldId="600"/>
            <ac:picMk id="1026" creationId="{E4984223-2CE4-45DA-A34D-24096B41F496}"/>
          </ac:picMkLst>
        </pc:picChg>
        <pc:picChg chg="add mod">
          <ac:chgData name="Haihua Chen" userId="649ad286-aae6-4dfd-bd39-78a970dbde22" providerId="ADAL" clId="{4537CDA6-4AD7-4074-836C-1FD1036E8B93}" dt="2022-04-26T17:51:15.199" v="17" actId="1076"/>
          <ac:picMkLst>
            <pc:docMk/>
            <pc:sldMk cId="600111962" sldId="600"/>
            <ac:picMk id="1028" creationId="{AA3961CB-03B8-49FC-892A-09F80352A291}"/>
          </ac:picMkLst>
        </pc:picChg>
      </pc:sldChg>
      <pc:sldChg chg="addSp delSp modSp add mod modNotesTx">
        <pc:chgData name="Haihua Chen" userId="649ad286-aae6-4dfd-bd39-78a970dbde22" providerId="ADAL" clId="{4537CDA6-4AD7-4074-836C-1FD1036E8B93}" dt="2022-04-26T17:54:12.314" v="38"/>
        <pc:sldMkLst>
          <pc:docMk/>
          <pc:sldMk cId="1577507682" sldId="601"/>
        </pc:sldMkLst>
        <pc:spChg chg="mod">
          <ac:chgData name="Haihua Chen" userId="649ad286-aae6-4dfd-bd39-78a970dbde22" providerId="ADAL" clId="{4537CDA6-4AD7-4074-836C-1FD1036E8B93}" dt="2022-04-26T17:52:20.808" v="26"/>
          <ac:spMkLst>
            <pc:docMk/>
            <pc:sldMk cId="1577507682" sldId="601"/>
            <ac:spMk id="9223" creationId="{A617606F-B026-4FC4-9BD5-C802971A0F1C}"/>
          </ac:spMkLst>
        </pc:spChg>
        <pc:spChg chg="mod">
          <ac:chgData name="Haihua Chen" userId="649ad286-aae6-4dfd-bd39-78a970dbde22" providerId="ADAL" clId="{4537CDA6-4AD7-4074-836C-1FD1036E8B93}" dt="2022-04-26T17:53:02.183" v="34" actId="20577"/>
          <ac:spMkLst>
            <pc:docMk/>
            <pc:sldMk cId="1577507682" sldId="601"/>
            <ac:spMk id="16393" creationId="{532089C2-1F0D-4D8F-AF39-470E7555B220}"/>
          </ac:spMkLst>
        </pc:spChg>
        <pc:picChg chg="add del mod">
          <ac:chgData name="Haihua Chen" userId="649ad286-aae6-4dfd-bd39-78a970dbde22" providerId="ADAL" clId="{4537CDA6-4AD7-4074-836C-1FD1036E8B93}" dt="2022-04-26T17:53:16.115" v="37" actId="478"/>
          <ac:picMkLst>
            <pc:docMk/>
            <pc:sldMk cId="1577507682" sldId="601"/>
            <ac:picMk id="2" creationId="{240AE98B-7B4D-4D42-ABB3-55535C7C7F0B}"/>
          </ac:picMkLst>
        </pc:picChg>
      </pc:sldChg>
      <pc:sldChg chg="add del">
        <pc:chgData name="Haihua Chen" userId="649ad286-aae6-4dfd-bd39-78a970dbde22" providerId="ADAL" clId="{4537CDA6-4AD7-4074-836C-1FD1036E8B93}" dt="2022-04-26T17:50:46.514" v="8"/>
        <pc:sldMkLst>
          <pc:docMk/>
          <pc:sldMk cId="2652226373" sldId="601"/>
        </pc:sldMkLst>
      </pc:sldChg>
    </pc:docChg>
  </pc:docChgLst>
  <pc:docChgLst>
    <pc:chgData name="Chen, Haihua" userId="5fcf27ec-ad9e-4bed-8faf-af78b42dd109" providerId="ADAL" clId="{C580D079-3F75-431C-8AAB-5537A1101358}"/>
    <pc:docChg chg="undo custSel addSld modSld">
      <pc:chgData name="Chen, Haihua" userId="5fcf27ec-ad9e-4bed-8faf-af78b42dd109" providerId="ADAL" clId="{C580D079-3F75-431C-8AAB-5537A1101358}" dt="2020-05-11T03:51:42.949" v="226" actId="20577"/>
      <pc:docMkLst>
        <pc:docMk/>
      </pc:docMkLst>
      <pc:sldChg chg="modSp">
        <pc:chgData name="Chen, Haihua" userId="5fcf27ec-ad9e-4bed-8faf-af78b42dd109" providerId="ADAL" clId="{C580D079-3F75-431C-8AAB-5537A1101358}" dt="2020-05-11T03:51:42.949" v="226" actId="20577"/>
        <pc:sldMkLst>
          <pc:docMk/>
          <pc:sldMk cId="0" sldId="463"/>
        </pc:sldMkLst>
        <pc:spChg chg="mod">
          <ac:chgData name="Chen, Haihua" userId="5fcf27ec-ad9e-4bed-8faf-af78b42dd109" providerId="ADAL" clId="{C580D079-3F75-431C-8AAB-5537A1101358}" dt="2020-05-11T03:51:42.949" v="226" actId="20577"/>
          <ac:spMkLst>
            <pc:docMk/>
            <pc:sldMk cId="0" sldId="463"/>
            <ac:spMk id="16393" creationId="{F1D6336C-3B33-4711-9B28-32B322A6F39D}"/>
          </ac:spMkLst>
        </pc:spChg>
      </pc:sldChg>
      <pc:sldChg chg="modSp">
        <pc:chgData name="Chen, Haihua" userId="5fcf27ec-ad9e-4bed-8faf-af78b42dd109" providerId="ADAL" clId="{C580D079-3F75-431C-8AAB-5537A1101358}" dt="2020-05-11T03:51:29.664" v="224" actId="20577"/>
        <pc:sldMkLst>
          <pc:docMk/>
          <pc:sldMk cId="0" sldId="468"/>
        </pc:sldMkLst>
        <pc:spChg chg="mod">
          <ac:chgData name="Chen, Haihua" userId="5fcf27ec-ad9e-4bed-8faf-af78b42dd109" providerId="ADAL" clId="{C580D079-3F75-431C-8AAB-5537A1101358}" dt="2020-05-11T03:51:29.664" v="224" actId="20577"/>
          <ac:spMkLst>
            <pc:docMk/>
            <pc:sldMk cId="0" sldId="468"/>
            <ac:spMk id="16393" creationId="{298ED87E-B778-4335-8028-F420B30529E7}"/>
          </ac:spMkLst>
        </pc:spChg>
      </pc:sldChg>
      <pc:sldChg chg="modSp">
        <pc:chgData name="Chen, Haihua" userId="5fcf27ec-ad9e-4bed-8faf-af78b42dd109" providerId="ADAL" clId="{C580D079-3F75-431C-8AAB-5537A1101358}" dt="2020-05-11T03:32:53.595" v="109" actId="20577"/>
        <pc:sldMkLst>
          <pc:docMk/>
          <pc:sldMk cId="0" sldId="477"/>
        </pc:sldMkLst>
        <pc:spChg chg="mod">
          <ac:chgData name="Chen, Haihua" userId="5fcf27ec-ad9e-4bed-8faf-af78b42dd109" providerId="ADAL" clId="{C580D079-3F75-431C-8AAB-5537A1101358}" dt="2020-05-11T03:32:53.595" v="109" actId="20577"/>
          <ac:spMkLst>
            <pc:docMk/>
            <pc:sldMk cId="0" sldId="477"/>
            <ac:spMk id="51204" creationId="{DDBD1546-793D-4015-BED9-DD105ADDDE9F}"/>
          </ac:spMkLst>
        </pc:spChg>
      </pc:sldChg>
      <pc:sldChg chg="addSp delSp modSp add">
        <pc:chgData name="Chen, Haihua" userId="5fcf27ec-ad9e-4bed-8faf-af78b42dd109" providerId="ADAL" clId="{C580D079-3F75-431C-8AAB-5537A1101358}" dt="2020-05-11T03:34:36.441" v="153" actId="1076"/>
        <pc:sldMkLst>
          <pc:docMk/>
          <pc:sldMk cId="1527920764" sldId="478"/>
        </pc:sldMkLst>
        <pc:spChg chg="del">
          <ac:chgData name="Chen, Haihua" userId="5fcf27ec-ad9e-4bed-8faf-af78b42dd109" providerId="ADAL" clId="{C580D079-3F75-431C-8AAB-5537A1101358}" dt="2020-05-11T03:33:30.880" v="151" actId="478"/>
          <ac:spMkLst>
            <pc:docMk/>
            <pc:sldMk cId="1527920764" sldId="478"/>
            <ac:spMk id="51204" creationId="{DDBD1546-793D-4015-BED9-DD105ADDDE9F}"/>
          </ac:spMkLst>
        </pc:spChg>
        <pc:spChg chg="mod">
          <ac:chgData name="Chen, Haihua" userId="5fcf27ec-ad9e-4bed-8faf-af78b42dd109" providerId="ADAL" clId="{C580D079-3F75-431C-8AAB-5537A1101358}" dt="2020-05-11T03:33:22.851" v="150" actId="20577"/>
          <ac:spMkLst>
            <pc:docMk/>
            <pc:sldMk cId="1527920764" sldId="478"/>
            <ac:spMk id="51206" creationId="{CF2E53EF-5741-4F6B-A1FF-39EE4AEB07DB}"/>
          </ac:spMkLst>
        </pc:spChg>
        <pc:picChg chg="add mod">
          <ac:chgData name="Chen, Haihua" userId="5fcf27ec-ad9e-4bed-8faf-af78b42dd109" providerId="ADAL" clId="{C580D079-3F75-431C-8AAB-5537A1101358}" dt="2020-05-11T03:34:36.441" v="153" actId="1076"/>
          <ac:picMkLst>
            <pc:docMk/>
            <pc:sldMk cId="1527920764" sldId="478"/>
            <ac:picMk id="2" creationId="{5C88D24C-B971-46BB-A794-72E91573A31D}"/>
          </ac:picMkLst>
        </pc:picChg>
      </pc:sldChg>
      <pc:sldChg chg="addSp delSp modSp add">
        <pc:chgData name="Chen, Haihua" userId="5fcf27ec-ad9e-4bed-8faf-af78b42dd109" providerId="ADAL" clId="{C580D079-3F75-431C-8AAB-5537A1101358}" dt="2020-05-11T03:37:49.137" v="162"/>
        <pc:sldMkLst>
          <pc:docMk/>
          <pc:sldMk cId="3716949452" sldId="479"/>
        </pc:sldMkLst>
        <pc:picChg chg="del">
          <ac:chgData name="Chen, Haihua" userId="5fcf27ec-ad9e-4bed-8faf-af78b42dd109" providerId="ADAL" clId="{C580D079-3F75-431C-8AAB-5537A1101358}" dt="2020-05-11T03:36:39.019" v="155" actId="478"/>
          <ac:picMkLst>
            <pc:docMk/>
            <pc:sldMk cId="3716949452" sldId="479"/>
            <ac:picMk id="2" creationId="{5C88D24C-B971-46BB-A794-72E91573A31D}"/>
          </ac:picMkLst>
        </pc:picChg>
        <pc:picChg chg="add mod">
          <ac:chgData name="Chen, Haihua" userId="5fcf27ec-ad9e-4bed-8faf-af78b42dd109" providerId="ADAL" clId="{C580D079-3F75-431C-8AAB-5537A1101358}" dt="2020-05-11T03:36:48.994" v="158" actId="1076"/>
          <ac:picMkLst>
            <pc:docMk/>
            <pc:sldMk cId="3716949452" sldId="479"/>
            <ac:picMk id="3" creationId="{3E0A1788-F948-412D-B0B6-D43C4B75DBBB}"/>
          </ac:picMkLst>
        </pc:picChg>
        <pc:picChg chg="add del">
          <ac:chgData name="Chen, Haihua" userId="5fcf27ec-ad9e-4bed-8faf-af78b42dd109" providerId="ADAL" clId="{C580D079-3F75-431C-8AAB-5537A1101358}" dt="2020-05-11T03:37:49.137" v="162"/>
          <ac:picMkLst>
            <pc:docMk/>
            <pc:sldMk cId="3716949452" sldId="479"/>
            <ac:picMk id="4" creationId="{11AF354F-F336-4904-AA1A-2C9CC0191599}"/>
          </ac:picMkLst>
        </pc:picChg>
      </pc:sldChg>
      <pc:sldChg chg="addSp delSp modSp add">
        <pc:chgData name="Chen, Haihua" userId="5fcf27ec-ad9e-4bed-8faf-af78b42dd109" providerId="ADAL" clId="{C580D079-3F75-431C-8AAB-5537A1101358}" dt="2020-05-11T03:37:58.865" v="165" actId="1076"/>
        <pc:sldMkLst>
          <pc:docMk/>
          <pc:sldMk cId="1921150233" sldId="480"/>
        </pc:sldMkLst>
        <pc:picChg chg="del">
          <ac:chgData name="Chen, Haihua" userId="5fcf27ec-ad9e-4bed-8faf-af78b42dd109" providerId="ADAL" clId="{C580D079-3F75-431C-8AAB-5537A1101358}" dt="2020-05-11T03:37:45.003" v="161" actId="478"/>
          <ac:picMkLst>
            <pc:docMk/>
            <pc:sldMk cId="1921150233" sldId="480"/>
            <ac:picMk id="2" creationId="{5C88D24C-B971-46BB-A794-72E91573A31D}"/>
          </ac:picMkLst>
        </pc:picChg>
        <pc:picChg chg="add mod">
          <ac:chgData name="Chen, Haihua" userId="5fcf27ec-ad9e-4bed-8faf-af78b42dd109" providerId="ADAL" clId="{C580D079-3F75-431C-8AAB-5537A1101358}" dt="2020-05-11T03:37:58.865" v="165" actId="1076"/>
          <ac:picMkLst>
            <pc:docMk/>
            <pc:sldMk cId="1921150233" sldId="480"/>
            <ac:picMk id="9" creationId="{431D0A74-0F91-4B37-B4FC-75154B7015FF}"/>
          </ac:picMkLst>
        </pc:picChg>
      </pc:sldChg>
      <pc:sldChg chg="addSp delSp modSp add">
        <pc:chgData name="Chen, Haihua" userId="5fcf27ec-ad9e-4bed-8faf-af78b42dd109" providerId="ADAL" clId="{C580D079-3F75-431C-8AAB-5537A1101358}" dt="2020-05-11T03:40:47.132" v="170" actId="1076"/>
        <pc:sldMkLst>
          <pc:docMk/>
          <pc:sldMk cId="55508493" sldId="481"/>
        </pc:sldMkLst>
        <pc:picChg chg="add mod">
          <ac:chgData name="Chen, Haihua" userId="5fcf27ec-ad9e-4bed-8faf-af78b42dd109" providerId="ADAL" clId="{C580D079-3F75-431C-8AAB-5537A1101358}" dt="2020-05-11T03:40:47.132" v="170" actId="1076"/>
          <ac:picMkLst>
            <pc:docMk/>
            <pc:sldMk cId="55508493" sldId="481"/>
            <ac:picMk id="2" creationId="{ED87F3EF-CE69-4128-BE7C-4969AB891261}"/>
          </ac:picMkLst>
        </pc:picChg>
        <pc:picChg chg="del">
          <ac:chgData name="Chen, Haihua" userId="5fcf27ec-ad9e-4bed-8faf-af78b42dd109" providerId="ADAL" clId="{C580D079-3F75-431C-8AAB-5537A1101358}" dt="2020-05-11T03:40:40.366" v="167" actId="478"/>
          <ac:picMkLst>
            <pc:docMk/>
            <pc:sldMk cId="55508493" sldId="481"/>
            <ac:picMk id="9" creationId="{431D0A74-0F91-4B37-B4FC-75154B7015FF}"/>
          </ac:picMkLst>
        </pc:picChg>
      </pc:sldChg>
      <pc:sldChg chg="addSp delSp modSp add">
        <pc:chgData name="Chen, Haihua" userId="5fcf27ec-ad9e-4bed-8faf-af78b42dd109" providerId="ADAL" clId="{C580D079-3F75-431C-8AAB-5537A1101358}" dt="2020-05-11T03:42:51.456" v="177" actId="1076"/>
        <pc:sldMkLst>
          <pc:docMk/>
          <pc:sldMk cId="2002088525" sldId="482"/>
        </pc:sldMkLst>
        <pc:picChg chg="del">
          <ac:chgData name="Chen, Haihua" userId="5fcf27ec-ad9e-4bed-8faf-af78b42dd109" providerId="ADAL" clId="{C580D079-3F75-431C-8AAB-5537A1101358}" dt="2020-05-11T03:42:37.044" v="172" actId="478"/>
          <ac:picMkLst>
            <pc:docMk/>
            <pc:sldMk cId="2002088525" sldId="482"/>
            <ac:picMk id="2" creationId="{ED87F3EF-CE69-4128-BE7C-4969AB891261}"/>
          </ac:picMkLst>
        </pc:picChg>
        <pc:picChg chg="add mod">
          <ac:chgData name="Chen, Haihua" userId="5fcf27ec-ad9e-4bed-8faf-af78b42dd109" providerId="ADAL" clId="{C580D079-3F75-431C-8AAB-5537A1101358}" dt="2020-05-11T03:42:51.456" v="177" actId="1076"/>
          <ac:picMkLst>
            <pc:docMk/>
            <pc:sldMk cId="2002088525" sldId="482"/>
            <ac:picMk id="3" creationId="{2E82DA5B-CCEF-43FA-825C-C78FEFFD6C28}"/>
          </ac:picMkLst>
        </pc:picChg>
      </pc:sldChg>
      <pc:sldChg chg="addSp delSp modSp add">
        <pc:chgData name="Chen, Haihua" userId="5fcf27ec-ad9e-4bed-8faf-af78b42dd109" providerId="ADAL" clId="{C580D079-3F75-431C-8AAB-5537A1101358}" dt="2020-05-11T03:45:27.230" v="188" actId="1036"/>
        <pc:sldMkLst>
          <pc:docMk/>
          <pc:sldMk cId="3209395842" sldId="483"/>
        </pc:sldMkLst>
        <pc:picChg chg="add mod">
          <ac:chgData name="Chen, Haihua" userId="5fcf27ec-ad9e-4bed-8faf-af78b42dd109" providerId="ADAL" clId="{C580D079-3F75-431C-8AAB-5537A1101358}" dt="2020-05-11T03:45:27.230" v="188" actId="1036"/>
          <ac:picMkLst>
            <pc:docMk/>
            <pc:sldMk cId="3209395842" sldId="483"/>
            <ac:picMk id="2" creationId="{1335532E-D0F5-41B7-A448-53E3AA2DF55E}"/>
          </ac:picMkLst>
        </pc:picChg>
        <pc:picChg chg="del">
          <ac:chgData name="Chen, Haihua" userId="5fcf27ec-ad9e-4bed-8faf-af78b42dd109" providerId="ADAL" clId="{C580D079-3F75-431C-8AAB-5537A1101358}" dt="2020-05-11T03:45:04.942" v="179" actId="478"/>
          <ac:picMkLst>
            <pc:docMk/>
            <pc:sldMk cId="3209395842" sldId="483"/>
            <ac:picMk id="3" creationId="{2E82DA5B-CCEF-43FA-825C-C78FEFFD6C28}"/>
          </ac:picMkLst>
        </pc:picChg>
      </pc:sldChg>
      <pc:sldChg chg="addSp delSp modSp add modAnim">
        <pc:chgData name="Chen, Haihua" userId="5fcf27ec-ad9e-4bed-8faf-af78b42dd109" providerId="ADAL" clId="{C580D079-3F75-431C-8AAB-5537A1101358}" dt="2020-05-11T03:49:01.902" v="204"/>
        <pc:sldMkLst>
          <pc:docMk/>
          <pc:sldMk cId="1011548844" sldId="484"/>
        </pc:sldMkLst>
        <pc:picChg chg="del">
          <ac:chgData name="Chen, Haihua" userId="5fcf27ec-ad9e-4bed-8faf-af78b42dd109" providerId="ADAL" clId="{C580D079-3F75-431C-8AAB-5537A1101358}" dt="2020-05-11T03:46:54.766" v="190" actId="478"/>
          <ac:picMkLst>
            <pc:docMk/>
            <pc:sldMk cId="1011548844" sldId="484"/>
            <ac:picMk id="2" creationId="{1335532E-D0F5-41B7-A448-53E3AA2DF55E}"/>
          </ac:picMkLst>
        </pc:picChg>
        <pc:picChg chg="add mod">
          <ac:chgData name="Chen, Haihua" userId="5fcf27ec-ad9e-4bed-8faf-af78b42dd109" providerId="ADAL" clId="{C580D079-3F75-431C-8AAB-5537A1101358}" dt="2020-05-11T03:47:25.168" v="193" actId="1076"/>
          <ac:picMkLst>
            <pc:docMk/>
            <pc:sldMk cId="1011548844" sldId="484"/>
            <ac:picMk id="3" creationId="{DC51F60B-53F3-4E68-BA10-D24366A9D762}"/>
          </ac:picMkLst>
        </pc:picChg>
        <pc:picChg chg="add mod">
          <ac:chgData name="Chen, Haihua" userId="5fcf27ec-ad9e-4bed-8faf-af78b42dd109" providerId="ADAL" clId="{C580D079-3F75-431C-8AAB-5537A1101358}" dt="2020-05-11T03:48:00.733" v="196" actId="1076"/>
          <ac:picMkLst>
            <pc:docMk/>
            <pc:sldMk cId="1011548844" sldId="484"/>
            <ac:picMk id="4" creationId="{7B2A4490-F2E1-4434-9467-65E8C50B42F3}"/>
          </ac:picMkLst>
        </pc:picChg>
        <pc:picChg chg="add mod">
          <ac:chgData name="Chen, Haihua" userId="5fcf27ec-ad9e-4bed-8faf-af78b42dd109" providerId="ADAL" clId="{C580D079-3F75-431C-8AAB-5537A1101358}" dt="2020-05-11T03:48:34.920" v="201" actId="1076"/>
          <ac:picMkLst>
            <pc:docMk/>
            <pc:sldMk cId="1011548844" sldId="484"/>
            <ac:picMk id="5" creationId="{17DFCD88-60C3-470C-9579-D448E13A9D93}"/>
          </ac:picMkLst>
        </pc:picChg>
      </pc:sldChg>
    </pc:docChg>
  </pc:docChgLst>
  <pc:docChgLst>
    <pc:chgData name="Haihua" userId="5fcf27ec-ad9e-4bed-8faf-af78b42dd109" providerId="ADAL" clId="{7F66224E-0C0D-46AB-9818-523A71179868}"/>
    <pc:docChg chg="custSel addSld delSld modSld">
      <pc:chgData name="Haihua" userId="5fcf27ec-ad9e-4bed-8faf-af78b42dd109" providerId="ADAL" clId="{7F66224E-0C0D-46AB-9818-523A71179868}" dt="2021-01-12T17:00:05.214" v="81" actId="14100"/>
      <pc:docMkLst>
        <pc:docMk/>
      </pc:docMkLst>
      <pc:sldChg chg="modSp">
        <pc:chgData name="Haihua" userId="5fcf27ec-ad9e-4bed-8faf-af78b42dd109" providerId="ADAL" clId="{7F66224E-0C0D-46AB-9818-523A71179868}" dt="2021-01-08T05:22:17.237" v="8" actId="20577"/>
        <pc:sldMkLst>
          <pc:docMk/>
          <pc:sldMk cId="0" sldId="257"/>
        </pc:sldMkLst>
        <pc:spChg chg="mod">
          <ac:chgData name="Haihua" userId="5fcf27ec-ad9e-4bed-8faf-af78b42dd109" providerId="ADAL" clId="{7F66224E-0C0D-46AB-9818-523A71179868}" dt="2021-01-08T05:22:17.237" v="8" actId="20577"/>
          <ac:spMkLst>
            <pc:docMk/>
            <pc:sldMk cId="0" sldId="257"/>
            <ac:spMk id="3079" creationId="{E35777FA-46B5-44F3-A50E-B4139022624E}"/>
          </ac:spMkLst>
        </pc:spChg>
      </pc:sldChg>
      <pc:sldChg chg="modSp">
        <pc:chgData name="Haihua" userId="5fcf27ec-ad9e-4bed-8faf-af78b42dd109" providerId="ADAL" clId="{7F66224E-0C0D-46AB-9818-523A71179868}" dt="2021-01-08T05:23:12.963" v="10" actId="20577"/>
        <pc:sldMkLst>
          <pc:docMk/>
          <pc:sldMk cId="0" sldId="265"/>
        </pc:sldMkLst>
        <pc:spChg chg="mod">
          <ac:chgData name="Haihua" userId="5fcf27ec-ad9e-4bed-8faf-af78b42dd109" providerId="ADAL" clId="{7F66224E-0C0D-46AB-9818-523A71179868}" dt="2021-01-08T05:23:12.963" v="10" actId="20577"/>
          <ac:spMkLst>
            <pc:docMk/>
            <pc:sldMk cId="0" sldId="265"/>
            <ac:spMk id="23" creationId="{DDF2616A-D7C7-47C0-8A9A-D15DCB7FA56C}"/>
          </ac:spMkLst>
        </pc:spChg>
      </pc:sldChg>
      <pc:sldChg chg="addSp modSp modAnim">
        <pc:chgData name="Haihua" userId="5fcf27ec-ad9e-4bed-8faf-af78b42dd109" providerId="ADAL" clId="{7F66224E-0C0D-46AB-9818-523A71179868}" dt="2021-01-12T17:00:05.214" v="81" actId="14100"/>
        <pc:sldMkLst>
          <pc:docMk/>
          <pc:sldMk cId="0" sldId="464"/>
        </pc:sldMkLst>
        <pc:spChg chg="mod">
          <ac:chgData name="Haihua" userId="5fcf27ec-ad9e-4bed-8faf-af78b42dd109" providerId="ADAL" clId="{7F66224E-0C0D-46AB-9818-523A71179868}" dt="2021-01-12T17:00:05.214" v="81" actId="14100"/>
          <ac:spMkLst>
            <pc:docMk/>
            <pc:sldMk cId="0" sldId="464"/>
            <ac:spMk id="23" creationId="{33A2BE23-0C61-49F8-976D-7E7F396F13F6}"/>
          </ac:spMkLst>
        </pc:spChg>
        <pc:spChg chg="mod">
          <ac:chgData name="Haihua" userId="5fcf27ec-ad9e-4bed-8faf-af78b42dd109" providerId="ADAL" clId="{7F66224E-0C0D-46AB-9818-523A71179868}" dt="2021-01-12T16:59:52.606" v="77" actId="14100"/>
          <ac:spMkLst>
            <pc:docMk/>
            <pc:sldMk cId="0" sldId="464"/>
            <ac:spMk id="28" creationId="{AEA5F2E8-CDCF-454B-B985-953D3EDC903C}"/>
          </ac:spMkLst>
        </pc:spChg>
        <pc:spChg chg="add mod">
          <ac:chgData name="Haihua" userId="5fcf27ec-ad9e-4bed-8faf-af78b42dd109" providerId="ADAL" clId="{7F66224E-0C0D-46AB-9818-523A71179868}" dt="2021-01-12T16:59:59.149" v="79" actId="1076"/>
          <ac:spMkLst>
            <pc:docMk/>
            <pc:sldMk cId="0" sldId="464"/>
            <ac:spMk id="29" creationId="{7F84C7C2-D64F-48CF-AD3B-218E05405F06}"/>
          </ac:spMkLst>
        </pc:spChg>
        <pc:spChg chg="mod">
          <ac:chgData name="Haihua" userId="5fcf27ec-ad9e-4bed-8faf-af78b42dd109" providerId="ADAL" clId="{7F66224E-0C0D-46AB-9818-523A71179868}" dt="2021-01-12T16:59:55.017" v="78" actId="14100"/>
          <ac:spMkLst>
            <pc:docMk/>
            <pc:sldMk cId="0" sldId="464"/>
            <ac:spMk id="16393" creationId="{58C3415F-6947-47C7-A399-D9ACE77B76F6}"/>
          </ac:spMkLst>
        </pc:spChg>
        <pc:grpChg chg="add mod">
          <ac:chgData name="Haihua" userId="5fcf27ec-ad9e-4bed-8faf-af78b42dd109" providerId="ADAL" clId="{7F66224E-0C0D-46AB-9818-523A71179868}" dt="2021-01-12T16:59:32.108" v="74" actId="1036"/>
          <ac:grpSpMkLst>
            <pc:docMk/>
            <pc:sldMk cId="0" sldId="464"/>
            <ac:grpSpMk id="21" creationId="{CD8DE3F8-204B-44FD-9888-86D8B139B72C}"/>
          </ac:grpSpMkLst>
        </pc:grpChg>
        <pc:grpChg chg="mod">
          <ac:chgData name="Haihua" userId="5fcf27ec-ad9e-4bed-8faf-af78b42dd109" providerId="ADAL" clId="{7F66224E-0C0D-46AB-9818-523A71179868}" dt="2021-01-12T16:59:07.301" v="20" actId="1076"/>
          <ac:grpSpMkLst>
            <pc:docMk/>
            <pc:sldMk cId="0" sldId="464"/>
            <ac:grpSpMk id="25" creationId="{1A3F3049-58C6-45D2-9B77-2E5DE2EA336B}"/>
          </ac:grpSpMkLst>
        </pc:grpChg>
        <pc:grpChg chg="mod">
          <ac:chgData name="Haihua" userId="5fcf27ec-ad9e-4bed-8faf-af78b42dd109" providerId="ADAL" clId="{7F66224E-0C0D-46AB-9818-523A71179868}" dt="2021-01-12T16:58:57.740" v="18" actId="1076"/>
          <ac:grpSpMkLst>
            <pc:docMk/>
            <pc:sldMk cId="0" sldId="464"/>
            <ac:grpSpMk id="16389" creationId="{5F55298D-99DE-44E3-A91F-217588E231B2}"/>
          </ac:grpSpMkLst>
        </pc:grpChg>
      </pc:sldChg>
      <pc:sldChg chg="addSp delSp modSp">
        <pc:chgData name="Haihua" userId="5fcf27ec-ad9e-4bed-8faf-af78b42dd109" providerId="ADAL" clId="{7F66224E-0C0D-46AB-9818-523A71179868}" dt="2021-01-08T05:03:05.026" v="3" actId="1076"/>
        <pc:sldMkLst>
          <pc:docMk/>
          <pc:sldMk cId="1527920764" sldId="478"/>
        </pc:sldMkLst>
        <pc:picChg chg="del">
          <ac:chgData name="Haihua" userId="5fcf27ec-ad9e-4bed-8faf-af78b42dd109" providerId="ADAL" clId="{7F66224E-0C0D-46AB-9818-523A71179868}" dt="2021-01-08T05:02:52.372" v="0" actId="478"/>
          <ac:picMkLst>
            <pc:docMk/>
            <pc:sldMk cId="1527920764" sldId="478"/>
            <ac:picMk id="2" creationId="{5C88D24C-B971-46BB-A794-72E91573A31D}"/>
          </ac:picMkLst>
        </pc:picChg>
        <pc:picChg chg="add mod">
          <ac:chgData name="Haihua" userId="5fcf27ec-ad9e-4bed-8faf-af78b42dd109" providerId="ADAL" clId="{7F66224E-0C0D-46AB-9818-523A71179868}" dt="2021-01-08T05:03:05.026" v="3" actId="1076"/>
          <ac:picMkLst>
            <pc:docMk/>
            <pc:sldMk cId="1527920764" sldId="478"/>
            <ac:picMk id="3" creationId="{7E18060E-601D-4576-BEB4-D35A34C166E1}"/>
          </ac:picMkLst>
        </pc:picChg>
      </pc:sldChg>
      <pc:sldChg chg="addSp delSp modSp">
        <pc:chgData name="Haihua" userId="5fcf27ec-ad9e-4bed-8faf-af78b42dd109" providerId="ADAL" clId="{7F66224E-0C0D-46AB-9818-523A71179868}" dt="2021-01-08T05:03:58.663" v="6" actId="1076"/>
        <pc:sldMkLst>
          <pc:docMk/>
          <pc:sldMk cId="3716949452" sldId="479"/>
        </pc:sldMkLst>
        <pc:picChg chg="add mod">
          <ac:chgData name="Haihua" userId="5fcf27ec-ad9e-4bed-8faf-af78b42dd109" providerId="ADAL" clId="{7F66224E-0C0D-46AB-9818-523A71179868}" dt="2021-01-08T05:03:58.663" v="6" actId="1076"/>
          <ac:picMkLst>
            <pc:docMk/>
            <pc:sldMk cId="3716949452" sldId="479"/>
            <ac:picMk id="2" creationId="{EE848E14-7D4C-4159-BDC3-6A7E11BF591D}"/>
          </ac:picMkLst>
        </pc:picChg>
        <pc:picChg chg="del">
          <ac:chgData name="Haihua" userId="5fcf27ec-ad9e-4bed-8faf-af78b42dd109" providerId="ADAL" clId="{7F66224E-0C0D-46AB-9818-523A71179868}" dt="2021-01-08T05:03:53.866" v="4" actId="478"/>
          <ac:picMkLst>
            <pc:docMk/>
            <pc:sldMk cId="3716949452" sldId="479"/>
            <ac:picMk id="3" creationId="{3E0A1788-F948-412D-B0B6-D43C4B75DBBB}"/>
          </ac:picMkLst>
        </pc:picChg>
      </pc:sldChg>
      <pc:sldChg chg="del">
        <pc:chgData name="Haihua" userId="5fcf27ec-ad9e-4bed-8faf-af78b42dd109" providerId="ADAL" clId="{7F66224E-0C0D-46AB-9818-523A71179868}" dt="2021-01-08T05:05:21.850" v="7" actId="2696"/>
        <pc:sldMkLst>
          <pc:docMk/>
          <pc:sldMk cId="3209395842" sldId="483"/>
        </pc:sldMkLst>
      </pc:sldChg>
      <pc:sldChg chg="modSp add">
        <pc:chgData name="Haihua" userId="5fcf27ec-ad9e-4bed-8faf-af78b42dd109" providerId="ADAL" clId="{7F66224E-0C0D-46AB-9818-523A71179868}" dt="2021-01-08T17:02:31.982" v="17" actId="1076"/>
        <pc:sldMkLst>
          <pc:docMk/>
          <pc:sldMk cId="3468317724" sldId="488"/>
        </pc:sldMkLst>
        <pc:spChg chg="mod">
          <ac:chgData name="Haihua" userId="5fcf27ec-ad9e-4bed-8faf-af78b42dd109" providerId="ADAL" clId="{7F66224E-0C0D-46AB-9818-523A71179868}" dt="2021-01-08T17:02:31.982" v="17" actId="1076"/>
          <ac:spMkLst>
            <pc:docMk/>
            <pc:sldMk cId="3468317724" sldId="488"/>
            <ac:spMk id="50180" creationId="{08953376-D534-4EB1-A024-F38C4C7A3573}"/>
          </ac:spMkLst>
        </pc:spChg>
        <pc:spChg chg="mod">
          <ac:chgData name="Haihua" userId="5fcf27ec-ad9e-4bed-8faf-af78b42dd109" providerId="ADAL" clId="{7F66224E-0C0D-46AB-9818-523A71179868}" dt="2021-01-08T17:01:23.841" v="12"/>
          <ac:spMkLst>
            <pc:docMk/>
            <pc:sldMk cId="3468317724" sldId="488"/>
            <ac:spMk id="50182" creationId="{0A5127D1-6A2F-472F-84EB-AA6DF4E5C3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C0FA8-9C8E-4FAF-AC8A-6D503CD9AD7B}"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DFB77-ACA5-48C8-8CEF-892F19ED2BD3}" type="slidenum">
              <a:rPr lang="en-US" smtClean="0"/>
              <a:t>‹#›</a:t>
            </a:fld>
            <a:endParaRPr lang="en-US"/>
          </a:p>
        </p:txBody>
      </p:sp>
    </p:spTree>
    <p:extLst>
      <p:ext uri="{BB962C8B-B14F-4D97-AF65-F5344CB8AC3E}">
        <p14:creationId xmlns:p14="http://schemas.microsoft.com/office/powerpoint/2010/main" val="350152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Reinforcement_learn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4</a:t>
            </a:fld>
            <a:endParaRPr lang="en-US"/>
          </a:p>
        </p:txBody>
      </p:sp>
    </p:spTree>
    <p:extLst>
      <p:ext uri="{BB962C8B-B14F-4D97-AF65-F5344CB8AC3E}">
        <p14:creationId xmlns:p14="http://schemas.microsoft.com/office/powerpoint/2010/main" val="188840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14</a:t>
            </a:fld>
            <a:endParaRPr lang="en-US"/>
          </a:p>
        </p:txBody>
      </p:sp>
    </p:spTree>
    <p:extLst>
      <p:ext uri="{BB962C8B-B14F-4D97-AF65-F5344CB8AC3E}">
        <p14:creationId xmlns:p14="http://schemas.microsoft.com/office/powerpoint/2010/main" val="74646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15</a:t>
            </a:fld>
            <a:endParaRPr lang="en-US"/>
          </a:p>
        </p:txBody>
      </p:sp>
    </p:spTree>
    <p:extLst>
      <p:ext uri="{BB962C8B-B14F-4D97-AF65-F5344CB8AC3E}">
        <p14:creationId xmlns:p14="http://schemas.microsoft.com/office/powerpoint/2010/main" val="291488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16</a:t>
            </a:fld>
            <a:endParaRPr lang="en-US"/>
          </a:p>
        </p:txBody>
      </p:sp>
    </p:spTree>
    <p:extLst>
      <p:ext uri="{BB962C8B-B14F-4D97-AF65-F5344CB8AC3E}">
        <p14:creationId xmlns:p14="http://schemas.microsoft.com/office/powerpoint/2010/main" val="1896497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17</a:t>
            </a:fld>
            <a:endParaRPr lang="en-US"/>
          </a:p>
        </p:txBody>
      </p:sp>
    </p:spTree>
    <p:extLst>
      <p:ext uri="{BB962C8B-B14F-4D97-AF65-F5344CB8AC3E}">
        <p14:creationId xmlns:p14="http://schemas.microsoft.com/office/powerpoint/2010/main" val="72330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26262"/>
                </a:solidFill>
                <a:effectLst/>
                <a:latin typeface="Open Sans" panose="020B0606030504020204" pitchFamily="34" charset="0"/>
              </a:rPr>
              <a:t>https://www.kdnuggets.com/2020/04/dbscan-clustering-algorithm-machine-learning.html</a:t>
            </a:r>
          </a:p>
        </p:txBody>
      </p:sp>
      <p:sp>
        <p:nvSpPr>
          <p:cNvPr id="4" name="Slide Number Placeholder 3"/>
          <p:cNvSpPr>
            <a:spLocks noGrp="1"/>
          </p:cNvSpPr>
          <p:nvPr>
            <p:ph type="sldNum" sz="quarter" idx="5"/>
          </p:nvPr>
        </p:nvSpPr>
        <p:spPr/>
        <p:txBody>
          <a:bodyPr/>
          <a:lstStyle/>
          <a:p>
            <a:fld id="{921DFB77-ACA5-48C8-8CEF-892F19ED2BD3}" type="slidenum">
              <a:rPr lang="en-US" smtClean="0"/>
              <a:t>18</a:t>
            </a:fld>
            <a:endParaRPr lang="en-US"/>
          </a:p>
        </p:txBody>
      </p:sp>
    </p:spTree>
    <p:extLst>
      <p:ext uri="{BB962C8B-B14F-4D97-AF65-F5344CB8AC3E}">
        <p14:creationId xmlns:p14="http://schemas.microsoft.com/office/powerpoint/2010/main" val="303738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26262"/>
                </a:solidFill>
                <a:effectLst/>
                <a:latin typeface="Open Sans" panose="020B0606030504020204" pitchFamily="34" charset="0"/>
              </a:rPr>
              <a:t>https://www.kdnuggets.com/2020/04/dbscan-clustering-algorithm-machine-learning.html</a:t>
            </a:r>
          </a:p>
        </p:txBody>
      </p:sp>
      <p:sp>
        <p:nvSpPr>
          <p:cNvPr id="4" name="Slide Number Placeholder 3"/>
          <p:cNvSpPr>
            <a:spLocks noGrp="1"/>
          </p:cNvSpPr>
          <p:nvPr>
            <p:ph type="sldNum" sz="quarter" idx="5"/>
          </p:nvPr>
        </p:nvSpPr>
        <p:spPr/>
        <p:txBody>
          <a:bodyPr/>
          <a:lstStyle/>
          <a:p>
            <a:fld id="{921DFB77-ACA5-48C8-8CEF-892F19ED2BD3}" type="slidenum">
              <a:rPr lang="en-US" smtClean="0"/>
              <a:t>19</a:t>
            </a:fld>
            <a:endParaRPr lang="en-US"/>
          </a:p>
        </p:txBody>
      </p:sp>
    </p:spTree>
    <p:extLst>
      <p:ext uri="{BB962C8B-B14F-4D97-AF65-F5344CB8AC3E}">
        <p14:creationId xmlns:p14="http://schemas.microsoft.com/office/powerpoint/2010/main" val="302535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26262"/>
                </a:solidFill>
                <a:effectLst/>
                <a:latin typeface="Open Sans" panose="020B0606030504020204" pitchFamily="34" charset="0"/>
              </a:rPr>
              <a:t>https://www.digitalvidya.com/blog/the-top-5-clustering-algorithms-data-scientists-should-know/</a:t>
            </a:r>
          </a:p>
        </p:txBody>
      </p:sp>
      <p:sp>
        <p:nvSpPr>
          <p:cNvPr id="4" name="Slide Number Placeholder 3"/>
          <p:cNvSpPr>
            <a:spLocks noGrp="1"/>
          </p:cNvSpPr>
          <p:nvPr>
            <p:ph type="sldNum" sz="quarter" idx="5"/>
          </p:nvPr>
        </p:nvSpPr>
        <p:spPr/>
        <p:txBody>
          <a:bodyPr/>
          <a:lstStyle/>
          <a:p>
            <a:fld id="{921DFB77-ACA5-48C8-8CEF-892F19ED2BD3}" type="slidenum">
              <a:rPr lang="en-US" smtClean="0"/>
              <a:t>20</a:t>
            </a:fld>
            <a:endParaRPr lang="en-US"/>
          </a:p>
        </p:txBody>
      </p:sp>
    </p:spTree>
    <p:extLst>
      <p:ext uri="{BB962C8B-B14F-4D97-AF65-F5344CB8AC3E}">
        <p14:creationId xmlns:p14="http://schemas.microsoft.com/office/powerpoint/2010/main" val="403035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21</a:t>
            </a:fld>
            <a:endParaRPr lang="en-US"/>
          </a:p>
        </p:txBody>
      </p:sp>
    </p:spTree>
    <p:extLst>
      <p:ext uri="{BB962C8B-B14F-4D97-AF65-F5344CB8AC3E}">
        <p14:creationId xmlns:p14="http://schemas.microsoft.com/office/powerpoint/2010/main" val="346097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44444"/>
                </a:solidFill>
                <a:effectLst/>
                <a:latin typeface="Georgia" panose="02040502050405020303" pitchFamily="18" charset="0"/>
              </a:rPr>
              <a:t>It’s the most important part as it helps us to understand whether to merge or divide the cluster. We have several methods like:</a:t>
            </a:r>
          </a:p>
          <a:p>
            <a:pPr algn="l" fontAlgn="base"/>
            <a:r>
              <a:rPr lang="en-US" b="1" i="0" dirty="0">
                <a:solidFill>
                  <a:srgbClr val="444444"/>
                </a:solidFill>
                <a:effectLst/>
                <a:latin typeface="inherit"/>
              </a:rPr>
              <a:t>Single Linkage Algorithm (MIN)</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In this, we take two points from two individual clusters and these points have to be the closest to each.</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We then calculate the distance and similarity between them.</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works well for separating non-elliptical clusters.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Noise in the data can create problems.</a:t>
            </a:r>
          </a:p>
          <a:p>
            <a:pPr algn="l" fontAlgn="base"/>
            <a:r>
              <a:rPr lang="en-US" b="1" i="0" dirty="0">
                <a:solidFill>
                  <a:srgbClr val="444444"/>
                </a:solidFill>
                <a:effectLst/>
                <a:latin typeface="inherit"/>
              </a:rPr>
              <a:t>Complete Linkage Algorithm (MAX)</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This is the exact opposite of the MIN algorithm.</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We take the distance between the two farthest points in two clusters and measure the distance and similarities.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works well even in the presence of noise.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However, it can accidentally break bigger clusters as well.</a:t>
            </a:r>
          </a:p>
          <a:p>
            <a:pPr algn="l" fontAlgn="base"/>
            <a:r>
              <a:rPr lang="en-US" b="1" i="0" dirty="0">
                <a:solidFill>
                  <a:srgbClr val="444444"/>
                </a:solidFill>
                <a:effectLst/>
                <a:latin typeface="inherit"/>
              </a:rPr>
              <a:t>Group Average</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Here, we take all the points and then measure them.</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can accurately separate clusters even if there remains noise in between clusters.</a:t>
            </a:r>
          </a:p>
          <a:p>
            <a:pPr algn="l" fontAlgn="base"/>
            <a:r>
              <a:rPr lang="en-US" b="1" i="0" dirty="0">
                <a:solidFill>
                  <a:srgbClr val="444444"/>
                </a:solidFill>
                <a:effectLst/>
                <a:latin typeface="inherit"/>
              </a:rPr>
              <a:t>Distance Between the Centroids</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We can measure the distance between the centroids of both the clusters.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Although it’s not used that much as you have to find the centroid after every merge or divide.</a:t>
            </a:r>
          </a:p>
          <a:p>
            <a:pPr algn="l" fontAlgn="base"/>
            <a:r>
              <a:rPr lang="en-US" b="1" i="0" dirty="0">
                <a:solidFill>
                  <a:srgbClr val="444444"/>
                </a:solidFill>
                <a:effectLst/>
                <a:latin typeface="inherit"/>
              </a:rPr>
              <a:t>Ward’s Method</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This one is the last method to calculate the similarity.</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Here, instead of taking the average, we take the sum of squares of distances.</a:t>
            </a:r>
          </a:p>
          <a:p>
            <a:pPr algn="l" fontAlgn="base"/>
            <a:r>
              <a:rPr lang="en-US" b="1" i="1" dirty="0">
                <a:solidFill>
                  <a:srgbClr val="444444"/>
                </a:solidFill>
                <a:effectLst/>
                <a:latin typeface="inherit"/>
              </a:rPr>
              <a:t>Note:-</a:t>
            </a:r>
            <a:r>
              <a:rPr lang="en-US" b="0" i="0" dirty="0">
                <a:solidFill>
                  <a:srgbClr val="444444"/>
                </a:solidFill>
                <a:effectLst/>
                <a:latin typeface="Georgia" panose="02040502050405020303" pitchFamily="18" charset="0"/>
              </a:rPr>
              <a:t> The complexity of space in hierarchical clustering is O(n2). We require lots and lots of space to hold the matrix. For time complexity it is O(n3). The iterations we perform can get complex if there is a large dataset.</a:t>
            </a:r>
          </a:p>
        </p:txBody>
      </p:sp>
      <p:sp>
        <p:nvSpPr>
          <p:cNvPr id="4" name="Slide Number Placeholder 3"/>
          <p:cNvSpPr>
            <a:spLocks noGrp="1"/>
          </p:cNvSpPr>
          <p:nvPr>
            <p:ph type="sldNum" sz="quarter" idx="5"/>
          </p:nvPr>
        </p:nvSpPr>
        <p:spPr/>
        <p:txBody>
          <a:bodyPr/>
          <a:lstStyle/>
          <a:p>
            <a:fld id="{921DFB77-ACA5-48C8-8CEF-892F19ED2BD3}" type="slidenum">
              <a:rPr lang="en-US" smtClean="0"/>
              <a:t>22</a:t>
            </a:fld>
            <a:endParaRPr lang="en-US"/>
          </a:p>
        </p:txBody>
      </p:sp>
    </p:spTree>
    <p:extLst>
      <p:ext uri="{BB962C8B-B14F-4D97-AF65-F5344CB8AC3E}">
        <p14:creationId xmlns:p14="http://schemas.microsoft.com/office/powerpoint/2010/main" val="4058304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444444"/>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23</a:t>
            </a:fld>
            <a:endParaRPr lang="en-US"/>
          </a:p>
        </p:txBody>
      </p:sp>
    </p:spTree>
    <p:extLst>
      <p:ext uri="{BB962C8B-B14F-4D97-AF65-F5344CB8AC3E}">
        <p14:creationId xmlns:p14="http://schemas.microsoft.com/office/powerpoint/2010/main" val="327849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5</a:t>
            </a:fld>
            <a:endParaRPr lang="en-US"/>
          </a:p>
        </p:txBody>
      </p:sp>
    </p:spTree>
    <p:extLst>
      <p:ext uri="{BB962C8B-B14F-4D97-AF65-F5344CB8AC3E}">
        <p14:creationId xmlns:p14="http://schemas.microsoft.com/office/powerpoint/2010/main" val="186166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24</a:t>
            </a:fld>
            <a:endParaRPr lang="en-US"/>
          </a:p>
        </p:txBody>
      </p:sp>
    </p:spTree>
    <p:extLst>
      <p:ext uri="{BB962C8B-B14F-4D97-AF65-F5344CB8AC3E}">
        <p14:creationId xmlns:p14="http://schemas.microsoft.com/office/powerpoint/2010/main" val="1126105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26262"/>
                </a:solidFill>
                <a:effectLst/>
                <a:latin typeface="Open Sans" panose="020B0606030504020204" pitchFamily="34" charset="0"/>
              </a:rPr>
              <a:t>Source: https://devopedia.org/text-clustering#qst-ans-9 </a:t>
            </a:r>
          </a:p>
        </p:txBody>
      </p:sp>
      <p:sp>
        <p:nvSpPr>
          <p:cNvPr id="4" name="Slide Number Placeholder 3"/>
          <p:cNvSpPr>
            <a:spLocks noGrp="1"/>
          </p:cNvSpPr>
          <p:nvPr>
            <p:ph type="sldNum" sz="quarter" idx="5"/>
          </p:nvPr>
        </p:nvSpPr>
        <p:spPr/>
        <p:txBody>
          <a:bodyPr/>
          <a:lstStyle/>
          <a:p>
            <a:fld id="{921DFB77-ACA5-48C8-8CEF-892F19ED2BD3}" type="slidenum">
              <a:rPr lang="en-US" smtClean="0"/>
              <a:t>25</a:t>
            </a:fld>
            <a:endParaRPr lang="en-US"/>
          </a:p>
        </p:txBody>
      </p:sp>
    </p:spTree>
    <p:extLst>
      <p:ext uri="{BB962C8B-B14F-4D97-AF65-F5344CB8AC3E}">
        <p14:creationId xmlns:p14="http://schemas.microsoft.com/office/powerpoint/2010/main" val="1118947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26262"/>
                </a:solidFill>
                <a:effectLst/>
                <a:latin typeface="Open Sans" panose="020B0606030504020204" pitchFamily="34" charset="0"/>
              </a:rPr>
              <a:t>Abundant textual data accumulates in any eco-system, unstructured and in diverse formats. To extract trends or meaningful insights from it, we need to sort data into different categories.</a:t>
            </a:r>
          </a:p>
        </p:txBody>
      </p:sp>
      <p:sp>
        <p:nvSpPr>
          <p:cNvPr id="4" name="Slide Number Placeholder 3"/>
          <p:cNvSpPr>
            <a:spLocks noGrp="1"/>
          </p:cNvSpPr>
          <p:nvPr>
            <p:ph type="sldNum" sz="quarter" idx="5"/>
          </p:nvPr>
        </p:nvSpPr>
        <p:spPr/>
        <p:txBody>
          <a:bodyPr/>
          <a:lstStyle/>
          <a:p>
            <a:fld id="{921DFB77-ACA5-48C8-8CEF-892F19ED2BD3}" type="slidenum">
              <a:rPr lang="en-US" smtClean="0"/>
              <a:t>27</a:t>
            </a:fld>
            <a:endParaRPr lang="en-US"/>
          </a:p>
        </p:txBody>
      </p:sp>
    </p:spTree>
    <p:extLst>
      <p:ext uri="{BB962C8B-B14F-4D97-AF65-F5344CB8AC3E}">
        <p14:creationId xmlns:p14="http://schemas.microsoft.com/office/powerpoint/2010/main" val="390046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28</a:t>
            </a:fld>
            <a:endParaRPr lang="en-US"/>
          </a:p>
        </p:txBody>
      </p:sp>
    </p:spTree>
    <p:extLst>
      <p:ext uri="{BB962C8B-B14F-4D97-AF65-F5344CB8AC3E}">
        <p14:creationId xmlns:p14="http://schemas.microsoft.com/office/powerpoint/2010/main" val="344850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29</a:t>
            </a:fld>
            <a:endParaRPr lang="en-US"/>
          </a:p>
        </p:txBody>
      </p:sp>
    </p:spTree>
    <p:extLst>
      <p:ext uri="{BB962C8B-B14F-4D97-AF65-F5344CB8AC3E}">
        <p14:creationId xmlns:p14="http://schemas.microsoft.com/office/powerpoint/2010/main" val="4218711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30</a:t>
            </a:fld>
            <a:endParaRPr lang="en-US"/>
          </a:p>
        </p:txBody>
      </p:sp>
    </p:spTree>
    <p:extLst>
      <p:ext uri="{BB962C8B-B14F-4D97-AF65-F5344CB8AC3E}">
        <p14:creationId xmlns:p14="http://schemas.microsoft.com/office/powerpoint/2010/main" val="3946313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31</a:t>
            </a:fld>
            <a:endParaRPr lang="en-US"/>
          </a:p>
        </p:txBody>
      </p:sp>
    </p:spTree>
    <p:extLst>
      <p:ext uri="{BB962C8B-B14F-4D97-AF65-F5344CB8AC3E}">
        <p14:creationId xmlns:p14="http://schemas.microsoft.com/office/powerpoint/2010/main" val="2550782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32</a:t>
            </a:fld>
            <a:endParaRPr lang="en-US"/>
          </a:p>
        </p:txBody>
      </p:sp>
    </p:spTree>
    <p:extLst>
      <p:ext uri="{BB962C8B-B14F-4D97-AF65-F5344CB8AC3E}">
        <p14:creationId xmlns:p14="http://schemas.microsoft.com/office/powerpoint/2010/main" val="3448058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33</a:t>
            </a:fld>
            <a:endParaRPr lang="en-US"/>
          </a:p>
        </p:txBody>
      </p:sp>
    </p:spTree>
    <p:extLst>
      <p:ext uri="{BB962C8B-B14F-4D97-AF65-F5344CB8AC3E}">
        <p14:creationId xmlns:p14="http://schemas.microsoft.com/office/powerpoint/2010/main" val="1510392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34</a:t>
            </a:fld>
            <a:endParaRPr lang="en-US"/>
          </a:p>
        </p:txBody>
      </p:sp>
    </p:spTree>
    <p:extLst>
      <p:ext uri="{BB962C8B-B14F-4D97-AF65-F5344CB8AC3E}">
        <p14:creationId xmlns:p14="http://schemas.microsoft.com/office/powerpoint/2010/main" val="19870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6</a:t>
            </a:fld>
            <a:endParaRPr lang="en-US"/>
          </a:p>
        </p:txBody>
      </p:sp>
    </p:spTree>
    <p:extLst>
      <p:ext uri="{BB962C8B-B14F-4D97-AF65-F5344CB8AC3E}">
        <p14:creationId xmlns:p14="http://schemas.microsoft.com/office/powerpoint/2010/main" val="1942198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35</a:t>
            </a:fld>
            <a:endParaRPr lang="en-US"/>
          </a:p>
        </p:txBody>
      </p:sp>
    </p:spTree>
    <p:extLst>
      <p:ext uri="{BB962C8B-B14F-4D97-AF65-F5344CB8AC3E}">
        <p14:creationId xmlns:p14="http://schemas.microsoft.com/office/powerpoint/2010/main" val="1501759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36</a:t>
            </a:fld>
            <a:endParaRPr lang="en-US"/>
          </a:p>
        </p:txBody>
      </p:sp>
    </p:spTree>
    <p:extLst>
      <p:ext uri="{BB962C8B-B14F-4D97-AF65-F5344CB8AC3E}">
        <p14:creationId xmlns:p14="http://schemas.microsoft.com/office/powerpoint/2010/main" val="1264792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37</a:t>
            </a:fld>
            <a:endParaRPr lang="en-US"/>
          </a:p>
        </p:txBody>
      </p:sp>
    </p:spTree>
    <p:extLst>
      <p:ext uri="{BB962C8B-B14F-4D97-AF65-F5344CB8AC3E}">
        <p14:creationId xmlns:p14="http://schemas.microsoft.com/office/powerpoint/2010/main" val="1433198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000000"/>
                </a:solidFill>
                <a:effectLst/>
                <a:latin typeface="Calibri" panose="020F0502020204030204" pitchFamily="34" charset="0"/>
              </a:rPr>
              <a:t>Expectation-maximization: EM is a class of iterative algorithms for maximum likelihood or maximum a</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posteriori estimation in problems with incomplete data. Usually, the unlabeled data are considered</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incomplete because they come without class labels. The algorithm first trains a classifier with only the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available labeled documents and uses the classifier to assign probabilistically-weighted class labels to</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each unlabeled document by calculating the expectation of the missing class labels. It then trains a new</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classifier using all the documents—both the originally labeled and the formerly unlabeled—and iterates.</a:t>
            </a:r>
            <a:r>
              <a:rPr lang="en-US" dirty="0"/>
              <a:t> </a:t>
            </a:r>
            <a:br>
              <a:rPr lang="en-US" dirty="0"/>
            </a:br>
            <a:endParaRPr lang="en-US" dirty="0"/>
          </a:p>
          <a:p>
            <a:pPr algn="l"/>
            <a:r>
              <a:rPr lang="en-US" sz="1800" b="0" i="0" dirty="0">
                <a:solidFill>
                  <a:srgbClr val="000000"/>
                </a:solidFill>
                <a:effectLst/>
                <a:latin typeface="Calibri" panose="020F0502020204030204" pitchFamily="34" charset="0"/>
              </a:rPr>
              <a:t>GAN: where a “generator” is trained to produce samples resembling some data distribution. The training</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process “adversarial” depends on a “discriminator”, which is instead trained to distinguish samples of</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the generator from the real instances. Semi-Supervised GAN uses labeled data to train the discriminator,</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while the unlabeled examples as well as the ones automatically generated improve its inner</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representations.</a:t>
            </a:r>
            <a:r>
              <a:rPr lang="en-US" dirty="0"/>
              <a:t> </a:t>
            </a:r>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38</a:t>
            </a:fld>
            <a:endParaRPr lang="en-US"/>
          </a:p>
        </p:txBody>
      </p:sp>
    </p:spTree>
    <p:extLst>
      <p:ext uri="{BB962C8B-B14F-4D97-AF65-F5344CB8AC3E}">
        <p14:creationId xmlns:p14="http://schemas.microsoft.com/office/powerpoint/2010/main" val="615841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39</a:t>
            </a:fld>
            <a:endParaRPr lang="en-US"/>
          </a:p>
        </p:txBody>
      </p:sp>
    </p:spTree>
    <p:extLst>
      <p:ext uri="{BB962C8B-B14F-4D97-AF65-F5344CB8AC3E}">
        <p14:creationId xmlns:p14="http://schemas.microsoft.com/office/powerpoint/2010/main" val="375730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40</a:t>
            </a:fld>
            <a:endParaRPr lang="en-US"/>
          </a:p>
        </p:txBody>
      </p:sp>
    </p:spTree>
    <p:extLst>
      <p:ext uri="{BB962C8B-B14F-4D97-AF65-F5344CB8AC3E}">
        <p14:creationId xmlns:p14="http://schemas.microsoft.com/office/powerpoint/2010/main" val="1689021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000000"/>
                </a:solidFill>
                <a:effectLst/>
                <a:latin typeface="LinLibertineT"/>
              </a:rPr>
              <a:t>(1) Data </a:t>
            </a:r>
          </a:p>
          <a:p>
            <a:pPr algn="l"/>
            <a:endParaRPr lang="en-US" sz="1800" b="0" i="0" dirty="0">
              <a:solidFill>
                <a:srgbClr val="000000"/>
              </a:solidFill>
              <a:effectLst/>
              <a:latin typeface="LinLibertineT"/>
            </a:endParaRPr>
          </a:p>
          <a:p>
            <a:pPr algn="l"/>
            <a:r>
              <a:rPr lang="en-US" sz="1800" b="0" i="0" dirty="0">
                <a:solidFill>
                  <a:srgbClr val="000000"/>
                </a:solidFill>
                <a:effectLst/>
                <a:latin typeface="LinLibertineT"/>
              </a:rPr>
              <a:t>For a text classification task, data is essential to model performance, whether it is shallow learning or deep learning method. The text data mainly studied includes multi-chapter, short text, cross-language, multi-label, less sample text. For the characteristics of these data, the existing technical challenges are as follows:</a:t>
            </a:r>
            <a:r>
              <a:rPr lang="en-US" dirty="0"/>
              <a:t> </a:t>
            </a:r>
          </a:p>
          <a:p>
            <a:pPr algn="l"/>
            <a:endParaRPr lang="en-US" dirty="0"/>
          </a:p>
          <a:p>
            <a:pPr algn="l"/>
            <a:r>
              <a:rPr lang="en-US" b="1" dirty="0"/>
              <a:t>Zero-shot/Few-shot learning. </a:t>
            </a:r>
            <a:r>
              <a:rPr lang="en-US" dirty="0"/>
              <a:t>The current model of deep learning is too dependent on numerous labeled data. The performance of these models is significantly affected in zero-shot or few-shot learning.</a:t>
            </a:r>
          </a:p>
          <a:p>
            <a:pPr algn="l"/>
            <a:endParaRPr lang="en-US" dirty="0"/>
          </a:p>
          <a:p>
            <a:pPr algn="l"/>
            <a:r>
              <a:rPr lang="en-US" sz="1800" b="1" i="0" dirty="0">
                <a:solidFill>
                  <a:srgbClr val="000000"/>
                </a:solidFill>
                <a:effectLst/>
                <a:latin typeface="LinLibertineTB"/>
              </a:rPr>
              <a:t>The external knowledge. </a:t>
            </a:r>
            <a:r>
              <a:rPr lang="en-US" sz="1800" b="0" i="0" dirty="0">
                <a:solidFill>
                  <a:srgbClr val="000000"/>
                </a:solidFill>
                <a:effectLst/>
                <a:latin typeface="LinLibertineT"/>
              </a:rPr>
              <a:t>As we all know, the more beneficial information is input into a DNN, its better performance. Therefore, we believe that adding external knowledge (knowledge base or</a:t>
            </a:r>
            <a:r>
              <a:rPr lang="en-US" dirty="0"/>
              <a:t> knowledge graph) is an efficient way to promote the model’s performance. Nevertheless, how and what to add is still a challenge.</a:t>
            </a:r>
          </a:p>
          <a:p>
            <a:pPr algn="l"/>
            <a:endParaRPr lang="en-US" dirty="0"/>
          </a:p>
          <a:p>
            <a:pPr algn="l"/>
            <a:r>
              <a:rPr lang="en-US" sz="1800" b="1" i="0" dirty="0">
                <a:solidFill>
                  <a:srgbClr val="000000"/>
                </a:solidFill>
                <a:effectLst/>
                <a:latin typeface="LinLibertineTB"/>
              </a:rPr>
              <a:t>The multi-label text classification task. </a:t>
            </a:r>
            <a:r>
              <a:rPr lang="en-US" sz="1800" b="0" i="0" dirty="0">
                <a:solidFill>
                  <a:srgbClr val="000000"/>
                </a:solidFill>
                <a:effectLst/>
                <a:latin typeface="LinLibertineT"/>
              </a:rPr>
              <a:t>Multi-label text classification requires full consideration of the semantic relationship among labels, and the embedding and encoding of the model is a process of lossy compression. Therefore, how to reduce the loss of hierarchical semantics and retain rich and complex document semantic information during training is still a problem to be solved.</a:t>
            </a:r>
            <a:r>
              <a:rPr lang="en-US" dirty="0"/>
              <a:t> </a:t>
            </a:r>
          </a:p>
          <a:p>
            <a:pPr algn="l"/>
            <a:endParaRPr lang="en-US" dirty="0"/>
          </a:p>
          <a:p>
            <a:pPr algn="l"/>
            <a:r>
              <a:rPr lang="en-US" sz="1800" b="1" i="0" dirty="0">
                <a:solidFill>
                  <a:srgbClr val="000000"/>
                </a:solidFill>
                <a:effectLst/>
                <a:latin typeface="LinLibertineTB"/>
              </a:rPr>
              <a:t>Special domain with many terminologies. </a:t>
            </a:r>
            <a:r>
              <a:rPr lang="en-US" sz="1800" b="0" i="0" dirty="0">
                <a:solidFill>
                  <a:srgbClr val="000000"/>
                </a:solidFill>
                <a:effectLst/>
                <a:latin typeface="LinLibertineT"/>
              </a:rPr>
              <a:t>Texts in a particular field, such as financial and medical texts, contain many specific words or domain experts intelligible slang, abbreviations, etc., which make the existing pre-trained word vectors challenging to work on.</a:t>
            </a:r>
            <a:r>
              <a:rPr lang="en-US" dirty="0"/>
              <a:t> </a:t>
            </a:r>
            <a:br>
              <a:rPr lang="en-US" dirty="0"/>
            </a:br>
            <a:endParaRPr lang="en-US" dirty="0"/>
          </a:p>
          <a:p>
            <a:pPr algn="l"/>
            <a:r>
              <a:rPr lang="en-US" dirty="0"/>
              <a:t>(2) Model </a:t>
            </a:r>
          </a:p>
          <a:p>
            <a:pPr algn="l"/>
            <a:endParaRPr lang="en-US" sz="1800" b="0" i="0" dirty="0">
              <a:solidFill>
                <a:srgbClr val="000000"/>
              </a:solidFill>
              <a:effectLst/>
              <a:latin typeface="LinLibertineT"/>
            </a:endParaRPr>
          </a:p>
          <a:p>
            <a:pPr algn="l"/>
            <a:r>
              <a:rPr lang="en-US" sz="1800" b="0" i="0" dirty="0">
                <a:solidFill>
                  <a:srgbClr val="000000"/>
                </a:solidFill>
                <a:effectLst/>
                <a:latin typeface="LinLibertineT"/>
              </a:rPr>
              <a:t>Most existing structures of shallow and deep learning models are tried for text classification, including integration methods. BERT learns a language representation that can be used to fine-tune</a:t>
            </a:r>
            <a:r>
              <a:rPr lang="en-US" dirty="0"/>
              <a:t> </a:t>
            </a:r>
            <a:r>
              <a:rPr lang="en-US" sz="1800" b="0" i="0" dirty="0">
                <a:solidFill>
                  <a:srgbClr val="000000"/>
                </a:solidFill>
                <a:effectLst/>
                <a:latin typeface="LinLibertineT"/>
              </a:rPr>
              <a:t>for many NLP tasks. The primary method is to increase data, improve computation power, and design training procedures for getting better results How to tradeoff between data and compute resources and prediction performance is worth studying.</a:t>
            </a:r>
            <a:r>
              <a:rPr lang="en-US" dirty="0"/>
              <a:t> </a:t>
            </a:r>
          </a:p>
          <a:p>
            <a:pPr algn="l"/>
            <a:endParaRPr lang="en-US" dirty="0"/>
          </a:p>
          <a:p>
            <a:pPr algn="l"/>
            <a:r>
              <a:rPr lang="en-US" dirty="0"/>
              <a:t>(3) Performance</a:t>
            </a:r>
          </a:p>
          <a:p>
            <a:pPr algn="l"/>
            <a:endParaRPr lang="en-US" dirty="0"/>
          </a:p>
          <a:p>
            <a:pPr algn="l"/>
            <a:r>
              <a:rPr lang="en-US" sz="1800" b="0" i="0" dirty="0">
                <a:solidFill>
                  <a:srgbClr val="000000"/>
                </a:solidFill>
                <a:effectLst/>
                <a:latin typeface="LinLibertineT"/>
              </a:rPr>
              <a:t>The shallow model and the deep model can achieve good performance in most text classification tasks, but the anti-interference ability of their results needs to be improved. How to realize the interpretation of the deep model is also a technical challenge.</a:t>
            </a:r>
          </a:p>
          <a:p>
            <a:pPr algn="l"/>
            <a:br>
              <a:rPr lang="en-US" sz="1800" b="0" i="0" dirty="0">
                <a:solidFill>
                  <a:srgbClr val="000000"/>
                </a:solidFill>
                <a:effectLst/>
                <a:latin typeface="LinLibertineT"/>
              </a:rPr>
            </a:br>
            <a:r>
              <a:rPr lang="en-US" sz="1800" b="1" i="0" dirty="0">
                <a:solidFill>
                  <a:srgbClr val="000000"/>
                </a:solidFill>
                <a:effectLst/>
                <a:latin typeface="LinLibertineTB"/>
              </a:rPr>
              <a:t>The semantic robustness of the model. </a:t>
            </a:r>
            <a:r>
              <a:rPr lang="en-US" sz="1800" b="0" i="0" dirty="0">
                <a:solidFill>
                  <a:srgbClr val="000000"/>
                </a:solidFill>
                <a:effectLst/>
                <a:latin typeface="LinLibertineT"/>
              </a:rPr>
              <a:t>In recent years, researchers have designed many models to enhance the accuracy of text classification models. However, when there are some adversarial samples in the datasets, the model’s performance decreases significantly. Consequently, how to improve the robustness of models is a current research hotspot and challenge.</a:t>
            </a:r>
          </a:p>
          <a:p>
            <a:pPr algn="l"/>
            <a:br>
              <a:rPr lang="en-US" sz="1800" b="0" i="0" dirty="0">
                <a:solidFill>
                  <a:srgbClr val="000000"/>
                </a:solidFill>
                <a:effectLst/>
                <a:latin typeface="LinLibertineT"/>
              </a:rPr>
            </a:br>
            <a:r>
              <a:rPr lang="en-US" sz="1800" b="1" i="0" dirty="0">
                <a:solidFill>
                  <a:srgbClr val="000000"/>
                </a:solidFill>
                <a:effectLst/>
                <a:latin typeface="LinLibertineTB"/>
              </a:rPr>
              <a:t>The interpretability of the model. </a:t>
            </a:r>
            <a:r>
              <a:rPr lang="en-US" sz="1800" b="0" i="0" dirty="0">
                <a:solidFill>
                  <a:srgbClr val="000000"/>
                </a:solidFill>
                <a:effectLst/>
                <a:latin typeface="LinLibertineT"/>
              </a:rPr>
              <a:t>DNNs have unique advantages in feature extraction and semantic mining and have achieved excellent text classification tasks. However, deep learning is a black-box model, the training process is challenging to reproduce, and the implicit semantics and output interpretability are poor. It makes the improvement and optimization of the model, losing clear guidelines. Furthermore, we cannot accurately explain why the model improves performance.</a:t>
            </a:r>
            <a:r>
              <a:rPr lang="en-US" dirty="0"/>
              <a:t> </a:t>
            </a:r>
            <a:br>
              <a:rPr lang="en-US" dirty="0"/>
            </a:br>
            <a:br>
              <a:rPr lang="en-US" dirty="0"/>
            </a:br>
            <a:br>
              <a:rPr lang="en-US" dirty="0"/>
            </a:br>
            <a:br>
              <a:rPr lang="en-US" dirty="0"/>
            </a:br>
            <a:br>
              <a:rPr lang="en-US" dirty="0"/>
            </a:br>
            <a:br>
              <a:rPr lang="en-US" dirty="0"/>
            </a:br>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41</a:t>
            </a:fld>
            <a:endParaRPr lang="en-US"/>
          </a:p>
        </p:txBody>
      </p:sp>
    </p:spTree>
    <p:extLst>
      <p:ext uri="{BB962C8B-B14F-4D97-AF65-F5344CB8AC3E}">
        <p14:creationId xmlns:p14="http://schemas.microsoft.com/office/powerpoint/2010/main" val="1239583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C4DF6F72-8830-4756-A4C2-686D454221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F4873D5C-8E12-4463-A51A-7954765AF5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6084" name="Slide Number Placeholder 3">
            <a:extLst>
              <a:ext uri="{FF2B5EF4-FFF2-40B4-BE49-F238E27FC236}">
                <a16:creationId xmlns:a16="http://schemas.microsoft.com/office/drawing/2014/main" id="{877CAD5F-42B8-47ED-8F53-A555E52078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F03A5647-50CA-4A24-BB9B-A1EDAEFAD223}" type="slidenum">
              <a:rPr lang="zh-CN" altLang="en-US" smtClean="0">
                <a:latin typeface="Calibri" panose="020F0502020204030204" pitchFamily="34" charset="0"/>
                <a:ea typeface="宋体" panose="02010600030101010101" pitchFamily="2" charset="-122"/>
              </a:rPr>
              <a:pPr>
                <a:spcBef>
                  <a:spcPct val="0"/>
                </a:spcBef>
                <a:buFontTx/>
                <a:buNone/>
              </a:pPr>
              <a:t>43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7</a:t>
            </a:fld>
            <a:endParaRPr lang="en-US"/>
          </a:p>
        </p:txBody>
      </p:sp>
    </p:spTree>
    <p:extLst>
      <p:ext uri="{BB962C8B-B14F-4D97-AF65-F5344CB8AC3E}">
        <p14:creationId xmlns:p14="http://schemas.microsoft.com/office/powerpoint/2010/main" val="355630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Raleway" pitchFamily="2" charset="0"/>
              </a:rPr>
              <a:t>In </a:t>
            </a:r>
            <a:r>
              <a:rPr lang="en-US" b="1" i="0" u="none" strike="noStrike" dirty="0">
                <a:solidFill>
                  <a:srgbClr val="2456B4"/>
                </a:solidFill>
                <a:effectLst/>
                <a:latin typeface="Raleway" pitchFamily="2" charset="0"/>
                <a:hlinkClick r:id="rId3"/>
              </a:rPr>
              <a:t>reinforcement learning</a:t>
            </a:r>
            <a:r>
              <a:rPr lang="en-US" b="1" i="0" dirty="0">
                <a:solidFill>
                  <a:srgbClr val="000000"/>
                </a:solidFill>
                <a:effectLst/>
                <a:latin typeface="Raleway" pitchFamily="2" charset="0"/>
              </a:rPr>
              <a:t>, the system learns exclusively from a series of reinforcements. Those can be positive or negative in relation to a system goal.</a:t>
            </a:r>
            <a:r>
              <a:rPr lang="en-US" b="0" i="0" dirty="0">
                <a:solidFill>
                  <a:srgbClr val="000000"/>
                </a:solidFill>
                <a:effectLst/>
                <a:latin typeface="Raleway" pitchFamily="2" charset="0"/>
              </a:rPr>
              <a:t> Positive ones are known as “rewards” while on the other hand, we’ll call the negative ones “punishments”.</a:t>
            </a:r>
          </a:p>
          <a:p>
            <a:pPr algn="l"/>
            <a:r>
              <a:rPr lang="en-US" b="0" i="0" dirty="0">
                <a:solidFill>
                  <a:srgbClr val="000000"/>
                </a:solidFill>
                <a:effectLst/>
                <a:latin typeface="Raleway" pitchFamily="2" charset="0"/>
              </a:rPr>
              <a:t>For instance, let’s take a model playing a video game. The system gets a reward when it wins more points. But then, if it loses, the model will receive a punishment. As a result, the model can then identify what moves were good in terms of strategy.</a:t>
            </a:r>
          </a:p>
          <a:p>
            <a:pPr algn="l"/>
            <a:r>
              <a:rPr lang="en-US" b="0" i="0" dirty="0">
                <a:solidFill>
                  <a:srgbClr val="000000"/>
                </a:solidFill>
                <a:effectLst/>
                <a:latin typeface="Raleway" pitchFamily="2" charset="0"/>
              </a:rPr>
              <a:t>The moves’ values will then be added to each other to build a short-term strategy as well as a long-term one. As a consequence, the model will learn how to play the game and accumulate the most awards possible.</a:t>
            </a:r>
          </a:p>
          <a:p>
            <a:pPr algn="l"/>
            <a:r>
              <a:rPr lang="en-US" b="0" i="0" dirty="0">
                <a:solidFill>
                  <a:srgbClr val="000000"/>
                </a:solidFill>
                <a:effectLst/>
                <a:latin typeface="Raleway" pitchFamily="2" charset="0"/>
              </a:rPr>
              <a:t>Finally, the model evolves with each action and reward or per batch of actions and rewards.</a:t>
            </a:r>
          </a:p>
        </p:txBody>
      </p:sp>
      <p:sp>
        <p:nvSpPr>
          <p:cNvPr id="4" name="Slide Number Placeholder 3"/>
          <p:cNvSpPr>
            <a:spLocks noGrp="1"/>
          </p:cNvSpPr>
          <p:nvPr>
            <p:ph type="sldNum" sz="quarter" idx="5"/>
          </p:nvPr>
        </p:nvSpPr>
        <p:spPr/>
        <p:txBody>
          <a:bodyPr/>
          <a:lstStyle/>
          <a:p>
            <a:fld id="{921DFB77-ACA5-48C8-8CEF-892F19ED2BD3}" type="slidenum">
              <a:rPr lang="en-US" smtClean="0"/>
              <a:t>8</a:t>
            </a:fld>
            <a:endParaRPr lang="en-US"/>
          </a:p>
        </p:txBody>
      </p:sp>
    </p:spTree>
    <p:extLst>
      <p:ext uri="{BB962C8B-B14F-4D97-AF65-F5344CB8AC3E}">
        <p14:creationId xmlns:p14="http://schemas.microsoft.com/office/powerpoint/2010/main" val="354853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is a supervised learning approach that maps an input to an output based on example input-output pairs. Clustering is an unsupervised learning approach.</a:t>
            </a:r>
          </a:p>
          <a:p>
            <a:endParaRPr lang="en-US" dirty="0"/>
          </a:p>
          <a:p>
            <a:r>
              <a:rPr lang="en-US" dirty="0"/>
              <a:t>Classification: If the prediction value tends to be category like yes/no or positive/negative, then it falls under classification type problem in machine learning. The different classes are known in advance. For example, given a sentence, predict whether it's a negative or positive review.</a:t>
            </a:r>
          </a:p>
          <a:p>
            <a:endParaRPr lang="en-US" dirty="0"/>
          </a:p>
          <a:p>
            <a:r>
              <a:rPr lang="en-US" dirty="0"/>
              <a:t>Clustering: Clustering is the task of partitioning the dataset into groups called clusters. The goal is to split up the data in such a way that points within single cluster are very similar and points in different clusters are different. It determines grouping among unlabeled data.</a:t>
            </a:r>
          </a:p>
        </p:txBody>
      </p:sp>
      <p:sp>
        <p:nvSpPr>
          <p:cNvPr id="4" name="Slide Number Placeholder 3"/>
          <p:cNvSpPr>
            <a:spLocks noGrp="1"/>
          </p:cNvSpPr>
          <p:nvPr>
            <p:ph type="sldNum" sz="quarter" idx="5"/>
          </p:nvPr>
        </p:nvSpPr>
        <p:spPr/>
        <p:txBody>
          <a:bodyPr/>
          <a:lstStyle/>
          <a:p>
            <a:fld id="{921DFB77-ACA5-48C8-8CEF-892F19ED2BD3}" type="slidenum">
              <a:rPr lang="en-US" smtClean="0"/>
              <a:t>9</a:t>
            </a:fld>
            <a:endParaRPr lang="en-US"/>
          </a:p>
        </p:txBody>
      </p:sp>
    </p:spTree>
    <p:extLst>
      <p:ext uri="{BB962C8B-B14F-4D97-AF65-F5344CB8AC3E}">
        <p14:creationId xmlns:p14="http://schemas.microsoft.com/office/powerpoint/2010/main" val="4131142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26262"/>
                </a:solidFill>
                <a:effectLst/>
                <a:latin typeface="Open Sans" panose="020B0606030504020204" pitchFamily="34" charset="0"/>
              </a:rPr>
              <a:t>The amount of text data being generated in the recent years has exploded exponentially. It's essential for organizations to have a structure in place to mine actionable insights from the text being generated. From social media analytics to risk management and cybercrime protection, dealing with textual data has never been more important.</a:t>
            </a:r>
          </a:p>
          <a:p>
            <a:pPr algn="l"/>
            <a:endParaRPr lang="en-US" b="0" i="0" dirty="0">
              <a:solidFill>
                <a:srgbClr val="626262"/>
              </a:solidFill>
              <a:effectLst/>
              <a:latin typeface="Open Sans" panose="020B0606030504020204" pitchFamily="34" charset="0"/>
            </a:endParaRPr>
          </a:p>
          <a:p>
            <a:pPr algn="l"/>
            <a:r>
              <a:rPr lang="en-US" b="0" i="0" dirty="0">
                <a:solidFill>
                  <a:srgbClr val="626262"/>
                </a:solidFill>
                <a:effectLst/>
                <a:latin typeface="Open Sans" panose="020B0606030504020204" pitchFamily="34" charset="0"/>
              </a:rPr>
              <a:t>Broadly, clustering can be divided into two groups:</a:t>
            </a:r>
          </a:p>
          <a:p>
            <a:pPr algn="l">
              <a:buFont typeface="Arial" panose="020B0604020202020204" pitchFamily="34" charset="0"/>
              <a:buChar char="•"/>
            </a:pPr>
            <a:r>
              <a:rPr lang="en-US" b="1" i="0" dirty="0">
                <a:solidFill>
                  <a:srgbClr val="626262"/>
                </a:solidFill>
                <a:effectLst/>
                <a:latin typeface="Open Sans" panose="020B0606030504020204" pitchFamily="34" charset="0"/>
              </a:rPr>
              <a:t>Hard Clustering</a:t>
            </a:r>
            <a:r>
              <a:rPr lang="en-US" b="0" i="0" dirty="0">
                <a:solidFill>
                  <a:srgbClr val="626262"/>
                </a:solidFill>
                <a:effectLst/>
                <a:latin typeface="Open Sans" panose="020B0606030504020204" pitchFamily="34" charset="0"/>
              </a:rPr>
              <a:t>: This groups items such that each item is assigned to only one cluster. For example, we want to know if a tweet is expressing a positive or negative sentiment. </a:t>
            </a:r>
            <a:r>
              <a:rPr lang="en-US" b="0" i="1" dirty="0">
                <a:solidFill>
                  <a:srgbClr val="626262"/>
                </a:solidFill>
                <a:effectLst/>
                <a:latin typeface="Open Sans" panose="020B0606030504020204" pitchFamily="34" charset="0"/>
              </a:rPr>
              <a:t>k-means</a:t>
            </a:r>
            <a:r>
              <a:rPr lang="en-US" b="0" i="0" dirty="0">
                <a:solidFill>
                  <a:srgbClr val="626262"/>
                </a:solidFill>
                <a:effectLst/>
                <a:latin typeface="Open Sans" panose="020B0606030504020204" pitchFamily="34" charset="0"/>
              </a:rPr>
              <a:t> is a hard clustering algorithm.</a:t>
            </a:r>
          </a:p>
          <a:p>
            <a:pPr algn="l">
              <a:buFont typeface="Arial" panose="020B0604020202020204" pitchFamily="34" charset="0"/>
              <a:buChar char="•"/>
            </a:pPr>
            <a:r>
              <a:rPr lang="en-US" b="1" i="0" dirty="0">
                <a:solidFill>
                  <a:srgbClr val="626262"/>
                </a:solidFill>
                <a:effectLst/>
                <a:latin typeface="Open Sans" panose="020B0606030504020204" pitchFamily="34" charset="0"/>
              </a:rPr>
              <a:t>Soft Clustering</a:t>
            </a:r>
            <a:r>
              <a:rPr lang="en-US" b="0" i="0" dirty="0">
                <a:solidFill>
                  <a:srgbClr val="626262"/>
                </a:solidFill>
                <a:effectLst/>
                <a:latin typeface="Open Sans" panose="020B0606030504020204" pitchFamily="34" charset="0"/>
              </a:rPr>
              <a:t>: Sometimes we don't need a binary answer. Soft clustering is about grouping items such that an item can belong to multiple clusters. </a:t>
            </a:r>
            <a:r>
              <a:rPr lang="en-US" b="0" i="1" dirty="0">
                <a:solidFill>
                  <a:srgbClr val="626262"/>
                </a:solidFill>
                <a:effectLst/>
                <a:latin typeface="Open Sans" panose="020B0606030504020204" pitchFamily="34" charset="0"/>
              </a:rPr>
              <a:t>Fuzzy C Means (FCM)</a:t>
            </a:r>
            <a:r>
              <a:rPr lang="en-US" b="0" i="0" dirty="0">
                <a:solidFill>
                  <a:srgbClr val="626262"/>
                </a:solidFill>
                <a:effectLst/>
                <a:latin typeface="Open Sans" panose="020B0606030504020204" pitchFamily="34" charset="0"/>
              </a:rPr>
              <a:t> is a soft clustering algorithm.</a:t>
            </a:r>
          </a:p>
        </p:txBody>
      </p:sp>
      <p:sp>
        <p:nvSpPr>
          <p:cNvPr id="4" name="Slide Number Placeholder 3"/>
          <p:cNvSpPr>
            <a:spLocks noGrp="1"/>
          </p:cNvSpPr>
          <p:nvPr>
            <p:ph type="sldNum" sz="quarter" idx="5"/>
          </p:nvPr>
        </p:nvSpPr>
        <p:spPr/>
        <p:txBody>
          <a:bodyPr/>
          <a:lstStyle/>
          <a:p>
            <a:fld id="{921DFB77-ACA5-48C8-8CEF-892F19ED2BD3}" type="slidenum">
              <a:rPr lang="en-US" smtClean="0"/>
              <a:t>11</a:t>
            </a:fld>
            <a:endParaRPr lang="en-US"/>
          </a:p>
        </p:txBody>
      </p:sp>
    </p:spTree>
    <p:extLst>
      <p:ext uri="{BB962C8B-B14F-4D97-AF65-F5344CB8AC3E}">
        <p14:creationId xmlns:p14="http://schemas.microsoft.com/office/powerpoint/2010/main" val="243763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It’s useful in various image recognition platforms and also various image segregation tasks. One such example is the biological field.</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Here, this can help the researchers to categorize and classify certain unknown species.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Clustering can come in handy for the city’s crime branch for classifying different parts of a city based on the crime-rate.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The algorithm can classify and tell based on the frequency and number of cases that, which part has more criminal activities.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It’s quite useful in data-mining as well because clustering can help in understanding the data.</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can be useful for banks as a fraud detection algorithm. The bank sector faces a problem of credit card scams and frauds.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Using clustering we can uncover several hidden patterns that may tell us which scheme is a fraudulent scheme.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We can understand various seismic zones based on the data and the clustering algorithm can create clusters of various seismic activities and active regions.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In the health industry as well, we can use this algorithm to detect various ailments, especially tumors and cancers.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The search engine is a prime example of the clustering technique.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categorizes search results on the basis of billions of searches and has the results ready at the go every time for every search.</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can be of great use in analyzing data of soil for agriculture.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With the data of the soil it can classify whether the soil has the necessary nutrient content for growing crops.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is also useful in the case of advertising the product based on customer interest and feedback.</a:t>
            </a:r>
          </a:p>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12</a:t>
            </a:fld>
            <a:endParaRPr lang="en-US"/>
          </a:p>
        </p:txBody>
      </p:sp>
    </p:spTree>
    <p:extLst>
      <p:ext uri="{BB962C8B-B14F-4D97-AF65-F5344CB8AC3E}">
        <p14:creationId xmlns:p14="http://schemas.microsoft.com/office/powerpoint/2010/main" val="116328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62626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921DFB77-ACA5-48C8-8CEF-892F19ED2BD3}" type="slidenum">
              <a:rPr lang="en-US" smtClean="0"/>
              <a:t>13</a:t>
            </a:fld>
            <a:endParaRPr lang="en-US"/>
          </a:p>
        </p:txBody>
      </p:sp>
    </p:spTree>
    <p:extLst>
      <p:ext uri="{BB962C8B-B14F-4D97-AF65-F5344CB8AC3E}">
        <p14:creationId xmlns:p14="http://schemas.microsoft.com/office/powerpoint/2010/main" val="382644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066A-B3AD-4766-88AB-05CAFF9F77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051B53-6C7B-4673-954C-D53E08BBA9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F2507-B361-4C39-8639-B9C59EA33987}"/>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5" name="Footer Placeholder 4">
            <a:extLst>
              <a:ext uri="{FF2B5EF4-FFF2-40B4-BE49-F238E27FC236}">
                <a16:creationId xmlns:a16="http://schemas.microsoft.com/office/drawing/2014/main" id="{1AD55319-BE71-4E27-A14A-03C8B6191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28BD5-C7A8-46E6-B313-212881030A48}"/>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413704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AF4F-1F3E-4C02-92B5-150700BED2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F5D574-AF7D-489A-AFD5-B181A38207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B5E058-4491-4FF8-A506-B22EE8744F1A}"/>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5" name="Footer Placeholder 4">
            <a:extLst>
              <a:ext uri="{FF2B5EF4-FFF2-40B4-BE49-F238E27FC236}">
                <a16:creationId xmlns:a16="http://schemas.microsoft.com/office/drawing/2014/main" id="{2847C971-85FD-4EFB-8844-A3E9209A8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B662-A490-4AD6-99B7-E9994388ACDA}"/>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3825554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0A0D67-BEAB-4BDE-AAD9-67AC798DB8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7DB077-B893-44A6-A9EE-B53C6BF66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7DC7A-12A8-48F6-9512-82865E6F0ACB}"/>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5" name="Footer Placeholder 4">
            <a:extLst>
              <a:ext uri="{FF2B5EF4-FFF2-40B4-BE49-F238E27FC236}">
                <a16:creationId xmlns:a16="http://schemas.microsoft.com/office/drawing/2014/main" id="{454F5F07-5519-41CC-A5DD-4CB247EFE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D0C6D-DB0A-4988-A4AA-7B60EBE73DEA}"/>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61712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FC90-FA14-4728-825F-B10279BA8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298F4-23D9-4303-AB83-5ECE6779B6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82757-28FB-40EB-976B-A2A9C09DE38D}"/>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5" name="Footer Placeholder 4">
            <a:extLst>
              <a:ext uri="{FF2B5EF4-FFF2-40B4-BE49-F238E27FC236}">
                <a16:creationId xmlns:a16="http://schemas.microsoft.com/office/drawing/2014/main" id="{CA002F83-925B-4241-82B8-8E44EA6C6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4E2F8-E599-4625-B4BF-038737BC47A5}"/>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137797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9A42-80D2-458E-96BB-916CA88ED1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C74761-8895-40E5-9B74-637C7F3AD6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927545-A871-482C-9880-68948E96EF39}"/>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5" name="Footer Placeholder 4">
            <a:extLst>
              <a:ext uri="{FF2B5EF4-FFF2-40B4-BE49-F238E27FC236}">
                <a16:creationId xmlns:a16="http://schemas.microsoft.com/office/drawing/2014/main" id="{65E5A385-B054-4BEF-AF3E-213E845B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43020-561E-4A92-8E86-DCD5C146924F}"/>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215513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D83-CCF1-4325-96D2-7CF0AD92E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C8B81C-2EB9-49AC-A291-6779873BCA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334C97-0791-47FE-826B-F60CEC0F70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46FEA-4D96-4030-8A6E-E75BE9E9088E}"/>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6" name="Footer Placeholder 5">
            <a:extLst>
              <a:ext uri="{FF2B5EF4-FFF2-40B4-BE49-F238E27FC236}">
                <a16:creationId xmlns:a16="http://schemas.microsoft.com/office/drawing/2014/main" id="{3146BF0E-64E2-4131-820B-534F3734F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DE29F-761D-43B8-B25D-F498DFF537C3}"/>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67605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2ABA-07CE-401D-8E7A-509C70B96D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E8D0E-154F-49C8-904E-45B51A76B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AF4B5-A78C-4640-845A-BA83041216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5C94C6-CFD3-479E-82AD-018B33114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A81A2-B363-4186-B806-785686E594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9993D-8295-4F2B-805D-6BECF7F02CBA}"/>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8" name="Footer Placeholder 7">
            <a:extLst>
              <a:ext uri="{FF2B5EF4-FFF2-40B4-BE49-F238E27FC236}">
                <a16:creationId xmlns:a16="http://schemas.microsoft.com/office/drawing/2014/main" id="{411276D3-ECE0-4417-9166-110073998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DF8388-99DD-4C23-9322-F8A64B424978}"/>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3567598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194F-AD22-49D8-98B0-1C4C425090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9D3C96-0D8B-4EC2-8B46-22E6F59AA550}"/>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4" name="Footer Placeholder 3">
            <a:extLst>
              <a:ext uri="{FF2B5EF4-FFF2-40B4-BE49-F238E27FC236}">
                <a16:creationId xmlns:a16="http://schemas.microsoft.com/office/drawing/2014/main" id="{27D6F5C3-4352-487E-91F9-D502E5C79E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F99B45-036C-451B-A70C-8C2B76270C99}"/>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3621722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D6936E-AE91-46CC-848B-A3099CC887E6}"/>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3" name="Footer Placeholder 2">
            <a:extLst>
              <a:ext uri="{FF2B5EF4-FFF2-40B4-BE49-F238E27FC236}">
                <a16:creationId xmlns:a16="http://schemas.microsoft.com/office/drawing/2014/main" id="{C547C66D-33AB-4664-8FFB-069B46D8E1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EB33E6-994B-45A0-A62F-200958E7BE86}"/>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28745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982A-4BE9-4580-BC74-E47CEA49F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174695-0F40-46C9-A4CC-1C40E0274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498920-2DF9-44BD-BF39-9E774F84F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65FD5-2040-4F50-95D8-1948CC305EFE}"/>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6" name="Footer Placeholder 5">
            <a:extLst>
              <a:ext uri="{FF2B5EF4-FFF2-40B4-BE49-F238E27FC236}">
                <a16:creationId xmlns:a16="http://schemas.microsoft.com/office/drawing/2014/main" id="{1FF6D535-3C4B-44F3-80A6-47C6C688B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F1BC6-E6C3-4E28-81BF-0FC9D3EAD096}"/>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425101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5399-ECE7-478D-88B7-CB5BDB327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48686-DC33-4304-80AE-7EDFC7C60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B4BF3B-4E7C-460C-A16E-6E4A2D9ED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5E729-817A-40F0-AA63-65858ED178B2}"/>
              </a:ext>
            </a:extLst>
          </p:cNvPr>
          <p:cNvSpPr>
            <a:spLocks noGrp="1"/>
          </p:cNvSpPr>
          <p:nvPr>
            <p:ph type="dt" sz="half" idx="10"/>
          </p:nvPr>
        </p:nvSpPr>
        <p:spPr/>
        <p:txBody>
          <a:bodyPr/>
          <a:lstStyle/>
          <a:p>
            <a:fld id="{42BD282B-4030-4F6C-B168-D515006AEBFD}" type="datetimeFigureOut">
              <a:rPr lang="en-US" smtClean="0"/>
              <a:t>11/13/24</a:t>
            </a:fld>
            <a:endParaRPr lang="en-US"/>
          </a:p>
        </p:txBody>
      </p:sp>
      <p:sp>
        <p:nvSpPr>
          <p:cNvPr id="6" name="Footer Placeholder 5">
            <a:extLst>
              <a:ext uri="{FF2B5EF4-FFF2-40B4-BE49-F238E27FC236}">
                <a16:creationId xmlns:a16="http://schemas.microsoft.com/office/drawing/2014/main" id="{880CD831-E6DC-46D9-AF7F-6A5A56C6A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92F77-2818-4F32-8FE4-06F0E350E51C}"/>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278907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F79C51-53CB-40BF-90DB-6F3C7C47AC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203A08-792B-467F-97C9-8FF000DFC4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04C7-B2DB-4138-829D-7D37AF972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BD282B-4030-4F6C-B168-D515006AEBFD}" type="datetimeFigureOut">
              <a:rPr lang="en-US" smtClean="0"/>
              <a:t>11/13/24</a:t>
            </a:fld>
            <a:endParaRPr lang="en-US"/>
          </a:p>
        </p:txBody>
      </p:sp>
      <p:sp>
        <p:nvSpPr>
          <p:cNvPr id="5" name="Footer Placeholder 4">
            <a:extLst>
              <a:ext uri="{FF2B5EF4-FFF2-40B4-BE49-F238E27FC236}">
                <a16:creationId xmlns:a16="http://schemas.microsoft.com/office/drawing/2014/main" id="{14EDAB37-D6DC-4F57-8521-73AC032CB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F1E29-C4AA-4516-AA76-65FF28B89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51D44-9AFB-4CFC-8575-3325DAA4BB0F}" type="slidenum">
              <a:rPr lang="en-US" smtClean="0"/>
              <a:t>‹#›</a:t>
            </a:fld>
            <a:endParaRPr lang="en-US"/>
          </a:p>
        </p:txBody>
      </p:sp>
    </p:spTree>
    <p:extLst>
      <p:ext uri="{BB962C8B-B14F-4D97-AF65-F5344CB8AC3E}">
        <p14:creationId xmlns:p14="http://schemas.microsoft.com/office/powerpoint/2010/main" val="74236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dipanjanS/text-analytics-with-python/blob/master/New-Second-Edition/Ch07%20-%20Text%20Similarity%20and%20Clustering/Ch07c%20-%20Document%20Clustering.ipynb" TargetMode="External"/><Relationship Id="rId3" Type="http://schemas.openxmlformats.org/officeDocument/2006/relationships/image" Target="../media/image6.png"/><Relationship Id="rId7" Type="http://schemas.openxmlformats.org/officeDocument/2006/relationships/hyperlink" Target="https://colab.research.google.com/github/jakevdp/PythonDataScienceHandbook/blob/master/notebooks/05.12-Gaussian-Mixtures.ipynb#scrollTo=6Lj0uoesKOQw"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arnab64/textclusteringDBSCAN" TargetMode="External"/><Relationship Id="rId5" Type="http://schemas.openxmlformats.org/officeDocument/2006/relationships/hyperlink" Target="https://github.com/MarcusChong123/Text-Clustering-with-Python" TargetMode="Externa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kk7nc/Text_Classification#conditional-random-field-crf"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nanazhu/Pseudo-Label-for-Deep-Neural-Networks" TargetMode="External"/><Relationship Id="rId3" Type="http://schemas.openxmlformats.org/officeDocument/2006/relationships/image" Target="../media/image7.png"/><Relationship Id="rId7" Type="http://schemas.openxmlformats.org/officeDocument/2006/relationships/hyperlink" Target="https://github.com/jerry-shijieli/Text_Classification_Using_EM_And_Semisupervied_Learning"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github.com/revorg7/co-training" TargetMode="External"/><Relationship Id="rId5" Type="http://schemas.openxmlformats.org/officeDocument/2006/relationships/hyperlink" Target="https://towardsdatascience.com/pseudo-labeling-to-deal-with-small-datasets-what-why-how-fd6f903213af" TargetMode="External"/><Relationship Id="rId4" Type="http://schemas.openxmlformats.org/officeDocument/2006/relationships/hyperlink" Target="https://github.com/yassouali/awesome-semi-supervised-learning" TargetMode="External"/><Relationship Id="rId9" Type="http://schemas.openxmlformats.org/officeDocument/2006/relationships/hyperlink" Target="https://github.com/crux82/ganber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davidsilver.uk/teaching/"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github.com/dennybritz/reinforcement-learning" TargetMode="External"/><Relationship Id="rId5" Type="http://schemas.openxmlformats.org/officeDocument/2006/relationships/hyperlink" Target="https://github.com/ShangtongZhang/reinforcement-learning-an-introduction" TargetMode="External"/><Relationship Id="rId4" Type="http://schemas.openxmlformats.org/officeDocument/2006/relationships/hyperlink" Target="https://techvidvan.com/tutorials/reinforcement-learnin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5">
            <a:extLst>
              <a:ext uri="{FF2B5EF4-FFF2-40B4-BE49-F238E27FC236}">
                <a16:creationId xmlns:a16="http://schemas.microsoft.com/office/drawing/2014/main" id="{F71C291B-7D2D-4900-A568-42D86F14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6">
            <a:extLst>
              <a:ext uri="{FF2B5EF4-FFF2-40B4-BE49-F238E27FC236}">
                <a16:creationId xmlns:a16="http://schemas.microsoft.com/office/drawing/2014/main" id="{A4CAE718-76F7-422D-8176-0517B237EAD5}"/>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3076" name="组合 13">
            <a:extLst>
              <a:ext uri="{FF2B5EF4-FFF2-40B4-BE49-F238E27FC236}">
                <a16:creationId xmlns:a16="http://schemas.microsoft.com/office/drawing/2014/main" id="{D2C5907F-2EF8-4729-8CA5-E02E8EBC91B3}"/>
              </a:ext>
            </a:extLst>
          </p:cNvPr>
          <p:cNvGrpSpPr>
            <a:grpSpLocks noChangeAspect="1"/>
          </p:cNvGrpSpPr>
          <p:nvPr/>
        </p:nvGrpSpPr>
        <p:grpSpPr bwMode="auto">
          <a:xfrm>
            <a:off x="5605463" y="2808288"/>
            <a:ext cx="6777037" cy="4229100"/>
            <a:chOff x="0" y="0"/>
            <a:chExt cx="5324473" cy="3322983"/>
          </a:xfrm>
        </p:grpSpPr>
        <p:pic>
          <p:nvPicPr>
            <p:cNvPr id="3086" name="图片 11">
              <a:extLst>
                <a:ext uri="{FF2B5EF4-FFF2-40B4-BE49-F238E27FC236}">
                  <a16:creationId xmlns:a16="http://schemas.microsoft.com/office/drawing/2014/main" id="{8A07FEF1-7B54-42A3-9350-AE20D286B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图片 12">
              <a:extLst>
                <a:ext uri="{FF2B5EF4-FFF2-40B4-BE49-F238E27FC236}">
                  <a16:creationId xmlns:a16="http://schemas.microsoft.com/office/drawing/2014/main" id="{9BA54CCE-59D6-4662-8BED-AC61F357D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7" name="组合 16">
            <a:extLst>
              <a:ext uri="{FF2B5EF4-FFF2-40B4-BE49-F238E27FC236}">
                <a16:creationId xmlns:a16="http://schemas.microsoft.com/office/drawing/2014/main" id="{599DB4C7-F768-4ED3-9BAB-CF7B66771960}"/>
              </a:ext>
            </a:extLst>
          </p:cNvPr>
          <p:cNvGrpSpPr>
            <a:grpSpLocks/>
          </p:cNvGrpSpPr>
          <p:nvPr/>
        </p:nvGrpSpPr>
        <p:grpSpPr bwMode="auto">
          <a:xfrm>
            <a:off x="573088" y="6332538"/>
            <a:ext cx="2460625" cy="338137"/>
            <a:chOff x="1234" y="0"/>
            <a:chExt cx="2457390" cy="341069"/>
          </a:xfrm>
        </p:grpSpPr>
        <p:sp>
          <p:nvSpPr>
            <p:cNvPr id="3084" name="矩形 45">
              <a:extLst>
                <a:ext uri="{FF2B5EF4-FFF2-40B4-BE49-F238E27FC236}">
                  <a16:creationId xmlns:a16="http://schemas.microsoft.com/office/drawing/2014/main" id="{49C38BBF-023D-417E-81FC-C1C3E558A4BF}"/>
                </a:ext>
              </a:extLst>
            </p:cNvPr>
            <p:cNvSpPr>
              <a:spLocks noChangeArrowheads="1"/>
            </p:cNvSpPr>
            <p:nvPr/>
          </p:nvSpPr>
          <p:spPr bwMode="auto">
            <a:xfrm>
              <a:off x="402646" y="0"/>
              <a:ext cx="2055978" cy="34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a:solidFill>
                    <a:srgbClr val="FFFFFF"/>
                  </a:solidFill>
                </a:rPr>
                <a:t>Haihua.chen@unt.edu</a:t>
              </a:r>
              <a:endParaRPr lang="zh-CN" altLang="en-US" sz="1600">
                <a:solidFill>
                  <a:srgbClr val="FFFFFF"/>
                </a:solidFill>
              </a:endParaRPr>
            </a:p>
          </p:txBody>
        </p:sp>
        <p:pic>
          <p:nvPicPr>
            <p:cNvPr id="3085" name="组合 18">
              <a:extLst>
                <a:ext uri="{FF2B5EF4-FFF2-40B4-BE49-F238E27FC236}">
                  <a16:creationId xmlns:a16="http://schemas.microsoft.com/office/drawing/2014/main" id="{23DF3A26-92BD-4E84-8A00-5F1C17E2C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8" name="组合 25">
            <a:extLst>
              <a:ext uri="{FF2B5EF4-FFF2-40B4-BE49-F238E27FC236}">
                <a16:creationId xmlns:a16="http://schemas.microsoft.com/office/drawing/2014/main" id="{75CD55C4-46FB-4094-8E0E-194EDB509CFC}"/>
              </a:ext>
            </a:extLst>
          </p:cNvPr>
          <p:cNvGrpSpPr>
            <a:grpSpLocks/>
          </p:cNvGrpSpPr>
          <p:nvPr/>
        </p:nvGrpSpPr>
        <p:grpSpPr bwMode="auto">
          <a:xfrm>
            <a:off x="573088" y="5910263"/>
            <a:ext cx="1731962" cy="338137"/>
            <a:chOff x="1234" y="0"/>
            <a:chExt cx="1733084" cy="339807"/>
          </a:xfrm>
        </p:grpSpPr>
        <p:sp>
          <p:nvSpPr>
            <p:cNvPr id="3082" name="矩形 37">
              <a:extLst>
                <a:ext uri="{FF2B5EF4-FFF2-40B4-BE49-F238E27FC236}">
                  <a16:creationId xmlns:a16="http://schemas.microsoft.com/office/drawing/2014/main" id="{1577EDA6-CAC9-430D-9115-324B3D89347E}"/>
                </a:ext>
              </a:extLst>
            </p:cNvPr>
            <p:cNvSpPr>
              <a:spLocks noChangeArrowheads="1"/>
            </p:cNvSpPr>
            <p:nvPr/>
          </p:nvSpPr>
          <p:spPr bwMode="auto">
            <a:xfrm>
              <a:off x="402646" y="0"/>
              <a:ext cx="1331672" cy="33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a:solidFill>
                    <a:srgbClr val="FFFFFF"/>
                  </a:solidFill>
                </a:rPr>
                <a:t>94022000057</a:t>
              </a:r>
              <a:endParaRPr lang="zh-CN" altLang="en-US" sz="1600">
                <a:solidFill>
                  <a:srgbClr val="FFFFFF"/>
                </a:solidFill>
              </a:endParaRPr>
            </a:p>
          </p:txBody>
        </p:sp>
        <p:pic>
          <p:nvPicPr>
            <p:cNvPr id="3083" name="组合 27">
              <a:extLst>
                <a:ext uri="{FF2B5EF4-FFF2-40B4-BE49-F238E27FC236}">
                  <a16:creationId xmlns:a16="http://schemas.microsoft.com/office/drawing/2014/main" id="{90730C2B-830A-4B75-BD74-C9C4D1E6FFE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9" name="文本框 58">
            <a:extLst>
              <a:ext uri="{FF2B5EF4-FFF2-40B4-BE49-F238E27FC236}">
                <a16:creationId xmlns:a16="http://schemas.microsoft.com/office/drawing/2014/main" id="{E35777FA-46B5-44F3-A50E-B4139022624E}"/>
              </a:ext>
            </a:extLst>
          </p:cNvPr>
          <p:cNvSpPr txBox="1">
            <a:spLocks noChangeArrowheads="1"/>
          </p:cNvSpPr>
          <p:nvPr/>
        </p:nvSpPr>
        <p:spPr bwMode="auto">
          <a:xfrm>
            <a:off x="157163" y="1073150"/>
            <a:ext cx="11356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b="1" dirty="0">
                <a:solidFill>
                  <a:srgbClr val="1C4885"/>
                </a:solidFill>
                <a:latin typeface="微软雅黑" panose="020B0503020204020204" pitchFamily="34" charset="-122"/>
                <a:ea typeface="微软雅黑" panose="020B0503020204020204" pitchFamily="34" charset="-122"/>
              </a:rPr>
              <a:t>Lesson</a:t>
            </a:r>
            <a:r>
              <a:rPr lang="zh-CN" altLang="en-US" sz="4800" b="1" dirty="0">
                <a:solidFill>
                  <a:srgbClr val="1C4885"/>
                </a:solidFill>
                <a:latin typeface="微软雅黑" panose="020B0503020204020204" pitchFamily="34" charset="-122"/>
                <a:ea typeface="微软雅黑" panose="020B0503020204020204" pitchFamily="34" charset="-122"/>
              </a:rPr>
              <a:t> </a:t>
            </a:r>
            <a:r>
              <a:rPr lang="en-US" altLang="zh-CN" sz="4800" b="1" dirty="0">
                <a:solidFill>
                  <a:srgbClr val="1C4885"/>
                </a:solidFill>
                <a:latin typeface="微软雅黑" panose="020B0503020204020204" pitchFamily="34" charset="-122"/>
                <a:ea typeface="微软雅黑" panose="020B0503020204020204" pitchFamily="34" charset="-122"/>
              </a:rPr>
              <a:t>11: Text Clustering and Classification</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sp>
        <p:nvSpPr>
          <p:cNvPr id="3080" name="文本框 59">
            <a:extLst>
              <a:ext uri="{FF2B5EF4-FFF2-40B4-BE49-F238E27FC236}">
                <a16:creationId xmlns:a16="http://schemas.microsoft.com/office/drawing/2014/main" id="{F75286B9-3DF7-47EA-8E55-0B301073B431}"/>
              </a:ext>
            </a:extLst>
          </p:cNvPr>
          <p:cNvSpPr txBox="1">
            <a:spLocks noChangeArrowheads="1"/>
          </p:cNvSpPr>
          <p:nvPr/>
        </p:nvSpPr>
        <p:spPr bwMode="auto">
          <a:xfrm>
            <a:off x="6224530" y="2628900"/>
            <a:ext cx="43204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en-US" altLang="zh-CN" sz="1600" dirty="0">
                <a:solidFill>
                  <a:srgbClr val="1C4885"/>
                </a:solidFill>
                <a:latin typeface="微软雅黑" panose="020B0503020204020204" pitchFamily="34" charset="-122"/>
                <a:ea typeface="微软雅黑" panose="020B0503020204020204" pitchFamily="34" charset="-122"/>
              </a:rPr>
              <a:t>Introduction to machine learning for text</a:t>
            </a:r>
            <a:endParaRPr lang="zh-CN" altLang="en-US" sz="1600" dirty="0">
              <a:solidFill>
                <a:srgbClr val="1C4885"/>
              </a:solidFill>
              <a:latin typeface="微软雅黑" panose="020B0503020204020204" pitchFamily="34" charset="-122"/>
              <a:ea typeface="微软雅黑" panose="020B0503020204020204" pitchFamily="34" charset="-122"/>
            </a:endParaRPr>
          </a:p>
        </p:txBody>
      </p:sp>
      <p:sp>
        <p:nvSpPr>
          <p:cNvPr id="3081" name="矩形 45">
            <a:extLst>
              <a:ext uri="{FF2B5EF4-FFF2-40B4-BE49-F238E27FC236}">
                <a16:creationId xmlns:a16="http://schemas.microsoft.com/office/drawing/2014/main" id="{355EC013-6B9D-4166-B61F-4A07776C8148}"/>
              </a:ext>
            </a:extLst>
          </p:cNvPr>
          <p:cNvSpPr>
            <a:spLocks noChangeArrowheads="1"/>
          </p:cNvSpPr>
          <p:nvPr/>
        </p:nvSpPr>
        <p:spPr bwMode="auto">
          <a:xfrm>
            <a:off x="495299" y="5049838"/>
            <a:ext cx="31545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dirty="0">
                <a:solidFill>
                  <a:srgbClr val="FFFFFF"/>
                </a:solidFill>
              </a:rPr>
              <a:t>Haihua Chen, Ph.D.</a:t>
            </a:r>
          </a:p>
          <a:p>
            <a:pPr>
              <a:lnSpc>
                <a:spcPct val="100000"/>
              </a:lnSpc>
              <a:spcBef>
                <a:spcPct val="0"/>
              </a:spcBef>
              <a:buNone/>
            </a:pPr>
            <a:r>
              <a:rPr lang="en-US" altLang="zh-CN" sz="2000" b="1" dirty="0">
                <a:solidFill>
                  <a:srgbClr val="FFFFFF"/>
                </a:solidFill>
              </a:rPr>
              <a:t>Assistant Professor</a:t>
            </a:r>
            <a:endParaRPr lang="zh-CN" altLang="en-US" sz="2000" b="1" dirty="0">
              <a:solidFill>
                <a:srgbClr val="FFFFFF"/>
              </a:solidFill>
            </a:endParaRPr>
          </a:p>
          <a:p>
            <a:pPr eaLnBrk="1" hangingPunct="1">
              <a:lnSpc>
                <a:spcPct val="100000"/>
              </a:lnSpc>
              <a:spcBef>
                <a:spcPct val="0"/>
              </a:spcBef>
              <a:buFont typeface="Arial" panose="020B0604020202020204" pitchFamily="34" charset="0"/>
              <a:buNone/>
            </a:pPr>
            <a:endParaRPr lang="zh-CN" altLang="en-US" sz="2000" b="1"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0">
            <a:extLst>
              <a:ext uri="{FF2B5EF4-FFF2-40B4-BE49-F238E27FC236}">
                <a16:creationId xmlns:a16="http://schemas.microsoft.com/office/drawing/2014/main" id="{5F2E583F-121E-4527-B532-6FB0133ED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6">
            <a:extLst>
              <a:ext uri="{FF2B5EF4-FFF2-40B4-BE49-F238E27FC236}">
                <a16:creationId xmlns:a16="http://schemas.microsoft.com/office/drawing/2014/main" id="{F35E70BE-1DB6-4EBD-B34A-1BF38DFF1E51}"/>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4" name="文本框 8">
            <a:extLst>
              <a:ext uri="{FF2B5EF4-FFF2-40B4-BE49-F238E27FC236}">
                <a16:creationId xmlns:a16="http://schemas.microsoft.com/office/drawing/2014/main" id="{5A3C63CA-31C7-41C8-978E-F5BFDD947E94}"/>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2</a:t>
            </a:r>
            <a:endParaRPr lang="zh-CN" altLang="en-US" sz="34400" b="1">
              <a:solidFill>
                <a:srgbClr val="1C4885"/>
              </a:solidFill>
              <a:latin typeface="微软雅黑" panose="020B0503020204020204" pitchFamily="34" charset="-122"/>
              <a:ea typeface="微软雅黑" panose="020B0503020204020204" pitchFamily="34" charset="-122"/>
            </a:endParaRPr>
          </a:p>
        </p:txBody>
      </p:sp>
      <p:sp>
        <p:nvSpPr>
          <p:cNvPr id="25605" name="文本框 12">
            <a:extLst>
              <a:ext uri="{FF2B5EF4-FFF2-40B4-BE49-F238E27FC236}">
                <a16:creationId xmlns:a16="http://schemas.microsoft.com/office/drawing/2014/main" id="{4368987B-BE74-4AA2-96AB-6C1911E8EE55}"/>
              </a:ext>
            </a:extLst>
          </p:cNvPr>
          <p:cNvSpPr txBox="1">
            <a:spLocks noChangeArrowheads="1"/>
          </p:cNvSpPr>
          <p:nvPr/>
        </p:nvSpPr>
        <p:spPr bwMode="auto">
          <a:xfrm>
            <a:off x="2693951" y="3525470"/>
            <a:ext cx="84740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dirty="0">
                <a:solidFill>
                  <a:srgbClr val="1C4885"/>
                </a:solidFill>
                <a:latin typeface="微软雅黑" panose="020B0503020204020204" pitchFamily="34" charset="-122"/>
                <a:ea typeface="微软雅黑" panose="020B0503020204020204" pitchFamily="34" charset="-122"/>
              </a:rPr>
              <a:t>Text Clustering</a:t>
            </a:r>
          </a:p>
        </p:txBody>
      </p:sp>
      <p:grpSp>
        <p:nvGrpSpPr>
          <p:cNvPr id="25606" name="组合 13">
            <a:extLst>
              <a:ext uri="{FF2B5EF4-FFF2-40B4-BE49-F238E27FC236}">
                <a16:creationId xmlns:a16="http://schemas.microsoft.com/office/drawing/2014/main" id="{1CF9E0E7-4C2D-4728-9945-94829F910D4C}"/>
              </a:ext>
            </a:extLst>
          </p:cNvPr>
          <p:cNvGrpSpPr>
            <a:grpSpLocks noChangeAspect="1"/>
          </p:cNvGrpSpPr>
          <p:nvPr/>
        </p:nvGrpSpPr>
        <p:grpSpPr bwMode="auto">
          <a:xfrm>
            <a:off x="6804025" y="3178175"/>
            <a:ext cx="5578475" cy="3481388"/>
            <a:chOff x="0" y="0"/>
            <a:chExt cx="5324473" cy="3322983"/>
          </a:xfrm>
        </p:grpSpPr>
        <p:pic>
          <p:nvPicPr>
            <p:cNvPr id="25608" name="图片 14">
              <a:extLst>
                <a:ext uri="{FF2B5EF4-FFF2-40B4-BE49-F238E27FC236}">
                  <a16:creationId xmlns:a16="http://schemas.microsoft.com/office/drawing/2014/main" id="{6718C03F-19AD-4093-BBA0-C44FE6812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图片 15">
              <a:extLst>
                <a:ext uri="{FF2B5EF4-FFF2-40B4-BE49-F238E27FC236}">
                  <a16:creationId xmlns:a16="http://schemas.microsoft.com/office/drawing/2014/main" id="{623F228D-76C2-47FA-8F3B-5C5E94202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7" name="文本框 17">
            <a:extLst>
              <a:ext uri="{FF2B5EF4-FFF2-40B4-BE49-F238E27FC236}">
                <a16:creationId xmlns:a16="http://schemas.microsoft.com/office/drawing/2014/main" id="{51B04CEC-8C51-4C77-8230-2C6057EB0842}"/>
              </a:ext>
            </a:extLst>
          </p:cNvPr>
          <p:cNvSpPr>
            <a:spLocks/>
          </p:cNvSpPr>
          <p:nvPr/>
        </p:nvSpPr>
        <p:spPr bwMode="auto">
          <a:xfrm>
            <a:off x="341313" y="4933950"/>
            <a:ext cx="2155825" cy="881063"/>
          </a:xfrm>
          <a:custGeom>
            <a:avLst/>
            <a:gdLst>
              <a:gd name="T0" fmla="*/ 350971 w 2156102"/>
              <a:gd name="T1" fmla="*/ 0 h 880167"/>
              <a:gd name="T2" fmla="*/ 1113472 w 2156102"/>
              <a:gd name="T3" fmla="*/ 0 h 880167"/>
              <a:gd name="T4" fmla="*/ 789247 w 2156102"/>
              <a:gd name="T5" fmla="*/ 301274 h 880167"/>
              <a:gd name="T6" fmla="*/ 789247 w 2156102"/>
              <a:gd name="T7" fmla="*/ 314439 h 880167"/>
              <a:gd name="T8" fmla="*/ 2148635 w 2156102"/>
              <a:gd name="T9" fmla="*/ 314439 h 880167"/>
              <a:gd name="T10" fmla="*/ 2148635 w 2156102"/>
              <a:gd name="T11" fmla="*/ 904681 h 880167"/>
              <a:gd name="T12" fmla="*/ 0 w 2156102"/>
              <a:gd name="T13" fmla="*/ 904681 h 880167"/>
              <a:gd name="T14" fmla="*/ 0 w 2156102"/>
              <a:gd name="T15" fmla="*/ 347352 h 880167"/>
              <a:gd name="T16" fmla="*/ 350971 w 2156102"/>
              <a:gd name="T17" fmla="*/ 0 h 880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736413" y="1518957"/>
            <a:ext cx="10381064"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Text clustering is the task of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grouping a set of unlabeled texts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in such a way that texts in the same cluster are more similar to each other than to those in other clusters. Text clustering algorithms process text and determine if natural clusters (groups) exist in the data:</a:t>
            </a:r>
          </a:p>
          <a:p>
            <a:pPr>
              <a:lnSpc>
                <a:spcPct val="100000"/>
              </a:lnSpc>
              <a:spcBef>
                <a:spcPct val="20000"/>
              </a:spcBef>
              <a:buNone/>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4790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What is text clustering?</a:t>
            </a:r>
            <a:endParaRPr lang="zh-CN" altLang="en-US" sz="2400" b="1" dirty="0">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DF42A073-60CC-40ED-9CA2-E1C010CBE649}"/>
              </a:ext>
            </a:extLst>
          </p:cNvPr>
          <p:cNvPicPr>
            <a:picLocks noChangeAspect="1"/>
          </p:cNvPicPr>
          <p:nvPr/>
        </p:nvPicPr>
        <p:blipFill>
          <a:blip r:embed="rId5"/>
          <a:stretch>
            <a:fillRect/>
          </a:stretch>
        </p:blipFill>
        <p:spPr>
          <a:xfrm>
            <a:off x="736413" y="3119395"/>
            <a:ext cx="4591050" cy="2085975"/>
          </a:xfrm>
          <a:prstGeom prst="rect">
            <a:avLst/>
          </a:prstGeom>
        </p:spPr>
      </p:pic>
      <p:sp>
        <p:nvSpPr>
          <p:cNvPr id="3" name="TextBox 2">
            <a:extLst>
              <a:ext uri="{FF2B5EF4-FFF2-40B4-BE49-F238E27FC236}">
                <a16:creationId xmlns:a16="http://schemas.microsoft.com/office/drawing/2014/main" id="{EE9381C2-9EFF-4810-8F9C-EAD3D601A98D}"/>
              </a:ext>
            </a:extLst>
          </p:cNvPr>
          <p:cNvSpPr txBox="1"/>
          <p:nvPr/>
        </p:nvSpPr>
        <p:spPr>
          <a:xfrm>
            <a:off x="2017059" y="5391385"/>
            <a:ext cx="1754841" cy="369332"/>
          </a:xfrm>
          <a:prstGeom prst="rect">
            <a:avLst/>
          </a:prstGeom>
          <a:noFill/>
        </p:spPr>
        <p:txBody>
          <a:bodyPr wrap="square" rtlCol="0">
            <a:spAutoFit/>
          </a:bodyPr>
          <a:lstStyle/>
          <a:p>
            <a:r>
              <a:rPr lang="en-US" dirty="0">
                <a:solidFill>
                  <a:schemeClr val="bg1"/>
                </a:solidFill>
              </a:rPr>
              <a:t>Text clustering</a:t>
            </a:r>
          </a:p>
        </p:txBody>
      </p:sp>
      <p:pic>
        <p:nvPicPr>
          <p:cNvPr id="4" name="Picture 3">
            <a:extLst>
              <a:ext uri="{FF2B5EF4-FFF2-40B4-BE49-F238E27FC236}">
                <a16:creationId xmlns:a16="http://schemas.microsoft.com/office/drawing/2014/main" id="{F9B080FE-04B1-473D-8138-DC1C660D97B8}"/>
              </a:ext>
            </a:extLst>
          </p:cNvPr>
          <p:cNvPicPr>
            <a:picLocks noChangeAspect="1"/>
          </p:cNvPicPr>
          <p:nvPr/>
        </p:nvPicPr>
        <p:blipFill>
          <a:blip r:embed="rId6"/>
          <a:stretch>
            <a:fillRect/>
          </a:stretch>
        </p:blipFill>
        <p:spPr>
          <a:xfrm>
            <a:off x="5746939" y="3090216"/>
            <a:ext cx="5325914" cy="2162321"/>
          </a:xfrm>
          <a:prstGeom prst="rect">
            <a:avLst/>
          </a:prstGeom>
        </p:spPr>
      </p:pic>
      <p:sp>
        <p:nvSpPr>
          <p:cNvPr id="12" name="TextBox 11">
            <a:extLst>
              <a:ext uri="{FF2B5EF4-FFF2-40B4-BE49-F238E27FC236}">
                <a16:creationId xmlns:a16="http://schemas.microsoft.com/office/drawing/2014/main" id="{9BAB22D7-BCEC-402C-92F9-52F6F73D5D3B}"/>
              </a:ext>
            </a:extLst>
          </p:cNvPr>
          <p:cNvSpPr txBox="1"/>
          <p:nvPr/>
        </p:nvSpPr>
        <p:spPr>
          <a:xfrm>
            <a:off x="7407088" y="5439448"/>
            <a:ext cx="2684930" cy="369332"/>
          </a:xfrm>
          <a:prstGeom prst="rect">
            <a:avLst/>
          </a:prstGeom>
          <a:noFill/>
        </p:spPr>
        <p:txBody>
          <a:bodyPr wrap="square" rtlCol="0">
            <a:spAutoFit/>
          </a:bodyPr>
          <a:lstStyle/>
          <a:p>
            <a:r>
              <a:rPr lang="en-US" dirty="0">
                <a:solidFill>
                  <a:schemeClr val="bg1"/>
                </a:solidFill>
              </a:rPr>
              <a:t>Types of clustering</a:t>
            </a:r>
          </a:p>
        </p:txBody>
      </p:sp>
    </p:spTree>
    <p:extLst>
      <p:ext uri="{BB962C8B-B14F-4D97-AF65-F5344CB8AC3E}">
        <p14:creationId xmlns:p14="http://schemas.microsoft.com/office/powerpoint/2010/main" val="4168026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669178" y="1965509"/>
            <a:ext cx="10381064"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Document Retrieval</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To improve recall, start by adding other documents from the same cluster.</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Taxonomy Generation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Automatically generate hierarchical taxonomies for browsing content.</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Fake News Identification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Detect if a news is genuine or fake.</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Language Translation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Translation of a sentence from one language to another.</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Spam Mail Filtering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Detect unsolicited and unwanted email/messages.</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Customer Support Issue Analysis</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Identify commonly reported support issues.</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Others?</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22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clustering applications?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8527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21260" y="2253378"/>
            <a:ext cx="1038106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Document level</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It serves to regroup documents about the same topic. Document clustering has applications in news articles, emails, search engines, etc.</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Sentence level</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It's used to cluster sentences derived from different documents. Tweet analysis is an example.</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Word level</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Word clusters are groups of words based on a common theme. The easiest way to build a cluster is by collecting synonyms for a particular word. For example, WordNet is a lexical database for the English language that groups English words into sets of synonyms called </a:t>
            </a:r>
            <a:r>
              <a:rPr lang="en-US" altLang="zh-CN" sz="20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synsets</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666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Levels of text clustering?</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6731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21260" y="2253378"/>
            <a:ext cx="1038106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Text pre-processing: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Text can be noisy, hiding information between stop words, inflexions and sparse representations. Pre-processing makes the dataset easier to work with (Tokenization, Transformation, Normalization, Filtering).</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Feature Extraction: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One of the commonly used technique to extract the features from textual data is calculating the frequency of words/tokens in the document/corpus (Lexical features, Semantic features, Word embedding features).</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Clustering: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We can then cluster different text documents based on the features we have generated.</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561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2.4.</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Steps of text clustering?</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5514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608666" y="2028307"/>
            <a:ext cx="10381064"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Lexical similarity: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Words are similar lexically if they have a similar character sequence. Lexical similarity can be measured using string-based algorithms that operate on string sequences and character composition.</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Semantic similarity: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Words are similar semantically if they have the same meaning, are opposite of each other, used in the same way, used in the same context or one is a type of another. Semantic similarity can be measured using corpus-based or knowledge-based algorithms.</a:t>
            </a:r>
          </a:p>
          <a:p>
            <a:pPr>
              <a:lnSpc>
                <a:spcPct val="100000"/>
              </a:lnSpc>
              <a:spcBef>
                <a:spcPct val="20000"/>
              </a:spcBef>
              <a:buNone/>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ct val="20000"/>
              </a:spcBef>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Some of the metrics for computing similarity between two pieces of text are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Jaccard coefficient, cosine similarity and Euclidean distance</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6864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2.5.</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Measuring similarity in text clustering?</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8985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61601" y="1920731"/>
            <a:ext cx="1038106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Centroid-based clustering: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we form clusters around several points that act as the centroids</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Density-based clustering: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clustering doesn’t happen around centroid or central points, but the cluster forms where the density looks higher</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Distribution-based clustering: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if the distance between the point and the central distribution of points increases, then the probability of the point being included in the distribution decreases.</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Hierarchical clustering: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we deal with either merging of clusters or division of a big cluster</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023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clustering algorithms?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4424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61601" y="1920731"/>
            <a:ext cx="103810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K-means Clustering: The algorithm measures the Euclidean distances between the datapoints and all k centroids</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212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Centroid-based clustering</a:t>
            </a:r>
            <a:endParaRPr lang="zh-CN" altLang="en-US" sz="2400"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661D2409-CCF1-4246-BE6D-E7DFF4478588}"/>
              </a:ext>
            </a:extLst>
          </p:cNvPr>
          <p:cNvPicPr>
            <a:picLocks noChangeAspect="1"/>
          </p:cNvPicPr>
          <p:nvPr/>
        </p:nvPicPr>
        <p:blipFill>
          <a:blip r:embed="rId5"/>
          <a:stretch>
            <a:fillRect/>
          </a:stretch>
        </p:blipFill>
        <p:spPr>
          <a:xfrm>
            <a:off x="451200" y="3125423"/>
            <a:ext cx="2805773" cy="2071045"/>
          </a:xfrm>
          <a:prstGeom prst="rect">
            <a:avLst/>
          </a:prstGeom>
        </p:spPr>
      </p:pic>
      <p:pic>
        <p:nvPicPr>
          <p:cNvPr id="4" name="Picture 3">
            <a:extLst>
              <a:ext uri="{FF2B5EF4-FFF2-40B4-BE49-F238E27FC236}">
                <a16:creationId xmlns:a16="http://schemas.microsoft.com/office/drawing/2014/main" id="{76258F06-4001-4952-BE72-AC88185EC31F}"/>
              </a:ext>
            </a:extLst>
          </p:cNvPr>
          <p:cNvPicPr>
            <a:picLocks noChangeAspect="1"/>
          </p:cNvPicPr>
          <p:nvPr/>
        </p:nvPicPr>
        <p:blipFill>
          <a:blip r:embed="rId6"/>
          <a:stretch>
            <a:fillRect/>
          </a:stretch>
        </p:blipFill>
        <p:spPr>
          <a:xfrm>
            <a:off x="4200293" y="3108432"/>
            <a:ext cx="2719387" cy="2105025"/>
          </a:xfrm>
          <a:prstGeom prst="rect">
            <a:avLst/>
          </a:prstGeom>
        </p:spPr>
      </p:pic>
      <p:pic>
        <p:nvPicPr>
          <p:cNvPr id="6" name="Picture 5">
            <a:extLst>
              <a:ext uri="{FF2B5EF4-FFF2-40B4-BE49-F238E27FC236}">
                <a16:creationId xmlns:a16="http://schemas.microsoft.com/office/drawing/2014/main" id="{92F9002D-B757-4C32-A4F8-BF26825EE1E0}"/>
              </a:ext>
            </a:extLst>
          </p:cNvPr>
          <p:cNvPicPr>
            <a:picLocks noChangeAspect="1"/>
          </p:cNvPicPr>
          <p:nvPr/>
        </p:nvPicPr>
        <p:blipFill>
          <a:blip r:embed="rId7"/>
          <a:stretch>
            <a:fillRect/>
          </a:stretch>
        </p:blipFill>
        <p:spPr>
          <a:xfrm>
            <a:off x="7948525" y="3108432"/>
            <a:ext cx="3057770" cy="2100054"/>
          </a:xfrm>
          <a:prstGeom prst="rect">
            <a:avLst/>
          </a:prstGeom>
        </p:spPr>
      </p:pic>
      <p:sp>
        <p:nvSpPr>
          <p:cNvPr id="7" name="Arrow: Right 6">
            <a:extLst>
              <a:ext uri="{FF2B5EF4-FFF2-40B4-BE49-F238E27FC236}">
                <a16:creationId xmlns:a16="http://schemas.microsoft.com/office/drawing/2014/main" id="{37AB3C40-A13D-48A1-890E-6251F4BD31D1}"/>
              </a:ext>
            </a:extLst>
          </p:cNvPr>
          <p:cNvSpPr/>
          <p:nvPr/>
        </p:nvSpPr>
        <p:spPr>
          <a:xfrm>
            <a:off x="3466563" y="3806283"/>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AB595211-83DC-4DA3-BC4C-3D33BAD9EEEB}"/>
              </a:ext>
            </a:extLst>
          </p:cNvPr>
          <p:cNvSpPr/>
          <p:nvPr/>
        </p:nvSpPr>
        <p:spPr>
          <a:xfrm>
            <a:off x="7204016" y="3806283"/>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4493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79825" y="1705141"/>
            <a:ext cx="10708565" cy="413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DBSCAN uses a fixed distance for separating the dense clusters from the noise datapoints. It is the fastest among clustering algorithms.</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from </a:t>
            </a:r>
            <a:r>
              <a:rPr lang="en-US" altLang="zh-CN" sz="16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sklearn.cluster</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 import DBSCAN</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model = DBSCAN(eps=0.20, </a:t>
            </a:r>
            <a:r>
              <a:rPr lang="en-US" altLang="zh-CN" sz="16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min_samples</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eps is the max. distance between two data points. </a:t>
            </a:r>
          </a:p>
          <a:p>
            <a:pPr marL="1085850" lvl="1" indent="-342900">
              <a:lnSpc>
                <a:spcPct val="100000"/>
              </a:lnSpc>
              <a:spcBef>
                <a:spcPct val="20000"/>
              </a:spcBef>
              <a:buFont typeface="Wingdings" panose="05000000000000000000" pitchFamily="2" charset="2"/>
              <a:buChar char="Ø"/>
            </a:pPr>
            <a:r>
              <a:rPr lang="en-US" altLang="zh-CN" sz="16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min_samples</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 helps to set the minimum number of samples we want within a neighborhood collection of features. </a:t>
            </a:r>
          </a:p>
          <a:p>
            <a:pPr marL="342900" indent="-342900">
              <a:lnSpc>
                <a:spcPct val="100000"/>
              </a:lnSpc>
              <a:spcBef>
                <a:spcPct val="20000"/>
              </a:spcBef>
              <a:buFont typeface="Wingdings" panose="05000000000000000000" pitchFamily="2" charset="2"/>
              <a:buChar char="Ø"/>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HDBSCAN uses a range of distances to separate itself from the noise. It requires the least amount of user-input.</a:t>
            </a:r>
          </a:p>
          <a:p>
            <a:pPr marL="342900" indent="-342900">
              <a:lnSpc>
                <a:spcPct val="100000"/>
              </a:lnSpc>
              <a:spcBef>
                <a:spcPct val="20000"/>
              </a:spcBef>
              <a:buFont typeface="Wingdings" panose="05000000000000000000" pitchFamily="2" charset="2"/>
              <a:buChar char="Ø"/>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OPTICS measures the distance between neighboring features, and it draws a reachability plot to separate itself from the noise datapoints.</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866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Density-based clustering</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4159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6339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Density-based clustering-DBSCAN</a:t>
            </a:r>
            <a:endParaRPr lang="zh-CN" altLang="en-US" sz="2400" b="1" dirty="0">
              <a:latin typeface="微软雅黑" panose="020B0503020204020204" pitchFamily="34" charset="-122"/>
              <a:ea typeface="微软雅黑" panose="020B0503020204020204" pitchFamily="34" charset="-122"/>
            </a:endParaRPr>
          </a:p>
        </p:txBody>
      </p:sp>
      <p:pic>
        <p:nvPicPr>
          <p:cNvPr id="1028" name="Picture 4" descr="Figure">
            <a:extLst>
              <a:ext uri="{FF2B5EF4-FFF2-40B4-BE49-F238E27FC236}">
                <a16:creationId xmlns:a16="http://schemas.microsoft.com/office/drawing/2014/main" id="{AA3961CB-03B8-49FC-892A-09F80352A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72" y="1446805"/>
            <a:ext cx="10726470" cy="400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111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a:extLst>
              <a:ext uri="{FF2B5EF4-FFF2-40B4-BE49-F238E27FC236}">
                <a16:creationId xmlns:a16="http://schemas.microsoft.com/office/drawing/2014/main" id="{41B2457F-371A-45DD-A335-C6F4D1573904}"/>
              </a:ext>
            </a:extLst>
          </p:cNvPr>
          <p:cNvSpPr>
            <a:spLocks/>
          </p:cNvSpPr>
          <p:nvPr/>
        </p:nvSpPr>
        <p:spPr bwMode="auto">
          <a:xfrm>
            <a:off x="5614988" y="0"/>
            <a:ext cx="6423025" cy="6858000"/>
          </a:xfrm>
          <a:custGeom>
            <a:avLst/>
            <a:gdLst>
              <a:gd name="T0" fmla="*/ 34185293 w 5769204"/>
              <a:gd name="T1" fmla="*/ 9427 h 6858000"/>
              <a:gd name="T2" fmla="*/ 104702295 w 5769204"/>
              <a:gd name="T3" fmla="*/ 0 h 6858000"/>
              <a:gd name="T4" fmla="*/ 104702295 w 5769204"/>
              <a:gd name="T5" fmla="*/ 6858000 h 6858000"/>
              <a:gd name="T6" fmla="*/ 0 w 5769204"/>
              <a:gd name="T7" fmla="*/ 6858000 h 6858000"/>
              <a:gd name="T8" fmla="*/ 34185293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3" name="矩形 1">
            <a:extLst>
              <a:ext uri="{FF2B5EF4-FFF2-40B4-BE49-F238E27FC236}">
                <a16:creationId xmlns:a16="http://schemas.microsoft.com/office/drawing/2014/main" id="{146C6971-496E-4C61-A5C7-2BA7E6453085}"/>
              </a:ext>
            </a:extLst>
          </p:cNvPr>
          <p:cNvSpPr>
            <a:spLocks/>
          </p:cNvSpPr>
          <p:nvPr/>
        </p:nvSpPr>
        <p:spPr bwMode="auto">
          <a:xfrm>
            <a:off x="5768975" y="0"/>
            <a:ext cx="6423025" cy="6858000"/>
          </a:xfrm>
          <a:custGeom>
            <a:avLst/>
            <a:gdLst>
              <a:gd name="T0" fmla="*/ 34185293 w 5769204"/>
              <a:gd name="T1" fmla="*/ 9427 h 6858000"/>
              <a:gd name="T2" fmla="*/ 104702295 w 5769204"/>
              <a:gd name="T3" fmla="*/ 0 h 6858000"/>
              <a:gd name="T4" fmla="*/ 104702295 w 5769204"/>
              <a:gd name="T5" fmla="*/ 6858000 h 6858000"/>
              <a:gd name="T6" fmla="*/ 0 w 5769204"/>
              <a:gd name="T7" fmla="*/ 6858000 h 6858000"/>
              <a:gd name="T8" fmla="*/ 34185293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4" name="等腰三角形 4">
            <a:extLst>
              <a:ext uri="{FF2B5EF4-FFF2-40B4-BE49-F238E27FC236}">
                <a16:creationId xmlns:a16="http://schemas.microsoft.com/office/drawing/2014/main" id="{28C59480-DA55-4927-96F8-490A143FEB51}"/>
              </a:ext>
            </a:extLst>
          </p:cNvPr>
          <p:cNvSpPr>
            <a:spLocks/>
          </p:cNvSpPr>
          <p:nvPr/>
        </p:nvSpPr>
        <p:spPr bwMode="auto">
          <a:xfrm rot="-344388">
            <a:off x="9923463" y="-147638"/>
            <a:ext cx="2436812" cy="3543301"/>
          </a:xfrm>
          <a:custGeom>
            <a:avLst/>
            <a:gdLst>
              <a:gd name="T0" fmla="*/ 0 w 2436495"/>
              <a:gd name="T1" fmla="*/ 0 h 3543376"/>
              <a:gd name="T2" fmla="*/ 2445068 w 2436495"/>
              <a:gd name="T3" fmla="*/ 249539 h 3543376"/>
              <a:gd name="T4" fmla="*/ 2100580 w 2436495"/>
              <a:gd name="T5" fmla="*/ 3541351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5" name="等腰三角形 4">
            <a:extLst>
              <a:ext uri="{FF2B5EF4-FFF2-40B4-BE49-F238E27FC236}">
                <a16:creationId xmlns:a16="http://schemas.microsoft.com/office/drawing/2014/main" id="{F7CF63CB-7278-483A-BADA-48C3050C9225}"/>
              </a:ext>
            </a:extLst>
          </p:cNvPr>
          <p:cNvSpPr>
            <a:spLocks/>
          </p:cNvSpPr>
          <p:nvPr/>
        </p:nvSpPr>
        <p:spPr bwMode="auto">
          <a:xfrm rot="10452885">
            <a:off x="9837738" y="146050"/>
            <a:ext cx="1068387" cy="1552575"/>
          </a:xfrm>
          <a:custGeom>
            <a:avLst/>
            <a:gdLst>
              <a:gd name="T0" fmla="*/ 0 w 2436495"/>
              <a:gd name="T1" fmla="*/ 0 h 3543376"/>
              <a:gd name="T2" fmla="*/ 0 w 2436495"/>
              <a:gd name="T3" fmla="*/ 0 h 3543376"/>
              <a:gd name="T4" fmla="*/ 0 w 2436495"/>
              <a:gd name="T5" fmla="*/ 0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6" name="矩形 31">
            <a:extLst>
              <a:ext uri="{FF2B5EF4-FFF2-40B4-BE49-F238E27FC236}">
                <a16:creationId xmlns:a16="http://schemas.microsoft.com/office/drawing/2014/main" id="{FFEAFB84-F620-4AD4-B99E-E3DA942EA743}"/>
              </a:ext>
            </a:extLst>
          </p:cNvPr>
          <p:cNvSpPr>
            <a:spLocks noChangeArrowheads="1"/>
          </p:cNvSpPr>
          <p:nvPr/>
        </p:nvSpPr>
        <p:spPr bwMode="auto">
          <a:xfrm>
            <a:off x="1743075" y="29400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27" name="矩形 29">
            <a:extLst>
              <a:ext uri="{FF2B5EF4-FFF2-40B4-BE49-F238E27FC236}">
                <a16:creationId xmlns:a16="http://schemas.microsoft.com/office/drawing/2014/main" id="{5C36B4C2-ADBD-493F-A21A-64686D2267DF}"/>
              </a:ext>
            </a:extLst>
          </p:cNvPr>
          <p:cNvSpPr>
            <a:spLocks noChangeArrowheads="1"/>
          </p:cNvSpPr>
          <p:nvPr/>
        </p:nvSpPr>
        <p:spPr bwMode="auto">
          <a:xfrm>
            <a:off x="695325" y="29400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8" name="文本框 30">
            <a:extLst>
              <a:ext uri="{FF2B5EF4-FFF2-40B4-BE49-F238E27FC236}">
                <a16:creationId xmlns:a16="http://schemas.microsoft.com/office/drawing/2014/main" id="{FCD8AEE2-383F-4139-9518-44BF4056F1E1}"/>
              </a:ext>
            </a:extLst>
          </p:cNvPr>
          <p:cNvSpPr txBox="1">
            <a:spLocks noChangeArrowheads="1"/>
          </p:cNvSpPr>
          <p:nvPr/>
        </p:nvSpPr>
        <p:spPr bwMode="auto">
          <a:xfrm>
            <a:off x="922338" y="2976563"/>
            <a:ext cx="51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1</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5129" name="矩形 38">
            <a:extLst>
              <a:ext uri="{FF2B5EF4-FFF2-40B4-BE49-F238E27FC236}">
                <a16:creationId xmlns:a16="http://schemas.microsoft.com/office/drawing/2014/main" id="{7FAC9780-C958-41C7-9975-BEC133E4C37D}"/>
              </a:ext>
            </a:extLst>
          </p:cNvPr>
          <p:cNvSpPr>
            <a:spLocks noChangeArrowheads="1"/>
          </p:cNvSpPr>
          <p:nvPr/>
        </p:nvSpPr>
        <p:spPr bwMode="auto">
          <a:xfrm>
            <a:off x="1743075" y="36004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30" name="矩形 36">
            <a:extLst>
              <a:ext uri="{FF2B5EF4-FFF2-40B4-BE49-F238E27FC236}">
                <a16:creationId xmlns:a16="http://schemas.microsoft.com/office/drawing/2014/main" id="{E6BB217C-6A0A-4457-B3C9-1C33650E5FB0}"/>
              </a:ext>
            </a:extLst>
          </p:cNvPr>
          <p:cNvSpPr>
            <a:spLocks noChangeArrowheads="1"/>
          </p:cNvSpPr>
          <p:nvPr/>
        </p:nvSpPr>
        <p:spPr bwMode="auto">
          <a:xfrm>
            <a:off x="695325" y="36004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31" name="文本框 37">
            <a:extLst>
              <a:ext uri="{FF2B5EF4-FFF2-40B4-BE49-F238E27FC236}">
                <a16:creationId xmlns:a16="http://schemas.microsoft.com/office/drawing/2014/main" id="{D50C85E4-461E-4649-BA19-268F7F186657}"/>
              </a:ext>
            </a:extLst>
          </p:cNvPr>
          <p:cNvSpPr txBox="1">
            <a:spLocks noChangeArrowheads="1"/>
          </p:cNvSpPr>
          <p:nvPr/>
        </p:nvSpPr>
        <p:spPr bwMode="auto">
          <a:xfrm>
            <a:off x="922338" y="363696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2</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5132" name="矩形 45">
            <a:extLst>
              <a:ext uri="{FF2B5EF4-FFF2-40B4-BE49-F238E27FC236}">
                <a16:creationId xmlns:a16="http://schemas.microsoft.com/office/drawing/2014/main" id="{4127C22A-3C4B-44AE-B970-A8AB3DFB0ABB}"/>
              </a:ext>
            </a:extLst>
          </p:cNvPr>
          <p:cNvSpPr>
            <a:spLocks noChangeArrowheads="1"/>
          </p:cNvSpPr>
          <p:nvPr/>
        </p:nvSpPr>
        <p:spPr bwMode="auto">
          <a:xfrm>
            <a:off x="1741488" y="42608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33" name="Rectangle 6">
            <a:extLst>
              <a:ext uri="{FF2B5EF4-FFF2-40B4-BE49-F238E27FC236}">
                <a16:creationId xmlns:a16="http://schemas.microsoft.com/office/drawing/2014/main" id="{706253BA-F2DD-40CE-B9C5-5DF6FAF578F2}"/>
              </a:ext>
            </a:extLst>
          </p:cNvPr>
          <p:cNvSpPr>
            <a:spLocks noChangeArrowheads="1"/>
          </p:cNvSpPr>
          <p:nvPr/>
        </p:nvSpPr>
        <p:spPr bwMode="auto">
          <a:xfrm>
            <a:off x="1720850" y="4305300"/>
            <a:ext cx="2622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1C4885"/>
                </a:solidFill>
                <a:latin typeface="微软雅黑" panose="020B0503020204020204" pitchFamily="34" charset="-122"/>
                <a:ea typeface="微软雅黑" panose="020B0503020204020204" pitchFamily="34" charset="-122"/>
              </a:rPr>
              <a:t>Text Classification</a:t>
            </a:r>
            <a:endParaRPr lang="zh-CN" altLang="en-US" sz="1800" b="1" dirty="0">
              <a:solidFill>
                <a:srgbClr val="1C4885"/>
              </a:solidFill>
              <a:latin typeface="微软雅黑" panose="020B0503020204020204" pitchFamily="34" charset="-122"/>
              <a:ea typeface="微软雅黑" panose="020B0503020204020204" pitchFamily="34" charset="-122"/>
            </a:endParaRPr>
          </a:p>
        </p:txBody>
      </p:sp>
      <p:sp>
        <p:nvSpPr>
          <p:cNvPr id="5134" name="矩形 43">
            <a:extLst>
              <a:ext uri="{FF2B5EF4-FFF2-40B4-BE49-F238E27FC236}">
                <a16:creationId xmlns:a16="http://schemas.microsoft.com/office/drawing/2014/main" id="{A7029315-052E-437A-B739-A0B9547007E1}"/>
              </a:ext>
            </a:extLst>
          </p:cNvPr>
          <p:cNvSpPr>
            <a:spLocks noChangeArrowheads="1"/>
          </p:cNvSpPr>
          <p:nvPr/>
        </p:nvSpPr>
        <p:spPr bwMode="auto">
          <a:xfrm>
            <a:off x="692150" y="42608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35" name="文本框 44">
            <a:extLst>
              <a:ext uri="{FF2B5EF4-FFF2-40B4-BE49-F238E27FC236}">
                <a16:creationId xmlns:a16="http://schemas.microsoft.com/office/drawing/2014/main" id="{E6563742-3FEC-4E04-88FC-4D8B4B6A013E}"/>
              </a:ext>
            </a:extLst>
          </p:cNvPr>
          <p:cNvSpPr txBox="1">
            <a:spLocks noChangeArrowheads="1"/>
          </p:cNvSpPr>
          <p:nvPr/>
        </p:nvSpPr>
        <p:spPr bwMode="auto">
          <a:xfrm>
            <a:off x="919163" y="429736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3</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5136" name="矩形 52">
            <a:extLst>
              <a:ext uri="{FF2B5EF4-FFF2-40B4-BE49-F238E27FC236}">
                <a16:creationId xmlns:a16="http://schemas.microsoft.com/office/drawing/2014/main" id="{4320D897-5C6B-4191-BC08-B5DBE7C319BA}"/>
              </a:ext>
            </a:extLst>
          </p:cNvPr>
          <p:cNvSpPr>
            <a:spLocks noChangeArrowheads="1"/>
          </p:cNvSpPr>
          <p:nvPr/>
        </p:nvSpPr>
        <p:spPr bwMode="auto">
          <a:xfrm>
            <a:off x="1741488" y="49212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37" name="矩形 50">
            <a:extLst>
              <a:ext uri="{FF2B5EF4-FFF2-40B4-BE49-F238E27FC236}">
                <a16:creationId xmlns:a16="http://schemas.microsoft.com/office/drawing/2014/main" id="{6C902C10-1B64-47F9-96A2-0980557F4FFC}"/>
              </a:ext>
            </a:extLst>
          </p:cNvPr>
          <p:cNvSpPr>
            <a:spLocks noChangeArrowheads="1"/>
          </p:cNvSpPr>
          <p:nvPr/>
        </p:nvSpPr>
        <p:spPr bwMode="auto">
          <a:xfrm>
            <a:off x="692150" y="49212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38" name="文本框 51">
            <a:extLst>
              <a:ext uri="{FF2B5EF4-FFF2-40B4-BE49-F238E27FC236}">
                <a16:creationId xmlns:a16="http://schemas.microsoft.com/office/drawing/2014/main" id="{F60A72C3-5E59-45ED-B800-8ED473573D59}"/>
              </a:ext>
            </a:extLst>
          </p:cNvPr>
          <p:cNvSpPr txBox="1">
            <a:spLocks noChangeArrowheads="1"/>
          </p:cNvSpPr>
          <p:nvPr/>
        </p:nvSpPr>
        <p:spPr bwMode="auto">
          <a:xfrm>
            <a:off x="919163" y="495776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4</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5139" name="组合 55">
            <a:extLst>
              <a:ext uri="{FF2B5EF4-FFF2-40B4-BE49-F238E27FC236}">
                <a16:creationId xmlns:a16="http://schemas.microsoft.com/office/drawing/2014/main" id="{2662306E-6179-417B-9A57-DE0052C6BCE6}"/>
              </a:ext>
            </a:extLst>
          </p:cNvPr>
          <p:cNvGrpSpPr>
            <a:grpSpLocks/>
          </p:cNvGrpSpPr>
          <p:nvPr/>
        </p:nvGrpSpPr>
        <p:grpSpPr bwMode="auto">
          <a:xfrm>
            <a:off x="549275" y="1717675"/>
            <a:ext cx="2701925" cy="850900"/>
            <a:chOff x="0" y="0"/>
            <a:chExt cx="2702007" cy="849531"/>
          </a:xfrm>
        </p:grpSpPr>
        <p:sp>
          <p:nvSpPr>
            <p:cNvPr id="5144" name="文本框 57">
              <a:extLst>
                <a:ext uri="{FF2B5EF4-FFF2-40B4-BE49-F238E27FC236}">
                  <a16:creationId xmlns:a16="http://schemas.microsoft.com/office/drawing/2014/main" id="{3D42FC4E-5752-44FF-963E-19BE39FAD6D8}"/>
                </a:ext>
              </a:extLst>
            </p:cNvPr>
            <p:cNvSpPr txBox="1">
              <a:spLocks noChangeArrowheads="1"/>
            </p:cNvSpPr>
            <p:nvPr/>
          </p:nvSpPr>
          <p:spPr bwMode="auto">
            <a:xfrm>
              <a:off x="0" y="0"/>
              <a:ext cx="2702007" cy="6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a:solidFill>
                    <a:srgbClr val="1C4885"/>
                  </a:solidFill>
                  <a:latin typeface="微软雅黑" panose="020B0503020204020204" pitchFamily="34" charset="-122"/>
                  <a:ea typeface="微软雅黑" panose="020B0503020204020204" pitchFamily="34" charset="-122"/>
                </a:rPr>
                <a:t>Agenda</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5145" name="直接连接符 58">
              <a:extLst>
                <a:ext uri="{FF2B5EF4-FFF2-40B4-BE49-F238E27FC236}">
                  <a16:creationId xmlns:a16="http://schemas.microsoft.com/office/drawing/2014/main" id="{BE8180A8-355D-491D-82F3-D377FD12FF3F}"/>
                </a:ext>
              </a:extLst>
            </p:cNvPr>
            <p:cNvCxnSpPr>
              <a:cxnSpLocks noChangeShapeType="1"/>
            </p:cNvCxnSpPr>
            <p:nvPr/>
          </p:nvCxnSpPr>
          <p:spPr bwMode="auto">
            <a:xfrm>
              <a:off x="151331" y="849531"/>
              <a:ext cx="2550676"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pic>
        <p:nvPicPr>
          <p:cNvPr id="5140" name="图片 5">
            <a:extLst>
              <a:ext uri="{FF2B5EF4-FFF2-40B4-BE49-F238E27FC236}">
                <a16:creationId xmlns:a16="http://schemas.microsoft.com/office/drawing/2014/main" id="{4B3DF2DE-199F-4483-8390-7CFF9109F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Rectangle 1">
            <a:extLst>
              <a:ext uri="{FF2B5EF4-FFF2-40B4-BE49-F238E27FC236}">
                <a16:creationId xmlns:a16="http://schemas.microsoft.com/office/drawing/2014/main" id="{60FFECC7-FC5C-4794-9A5E-48536422734A}"/>
              </a:ext>
            </a:extLst>
          </p:cNvPr>
          <p:cNvSpPr>
            <a:spLocks noChangeArrowheads="1"/>
          </p:cNvSpPr>
          <p:nvPr/>
        </p:nvSpPr>
        <p:spPr bwMode="auto">
          <a:xfrm>
            <a:off x="1741488" y="2987675"/>
            <a:ext cx="2257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1C4885"/>
                </a:solidFill>
                <a:latin typeface="微软雅黑" panose="020B0503020204020204" pitchFamily="34" charset="-122"/>
                <a:ea typeface="微软雅黑" panose="020B0503020204020204" pitchFamily="34" charset="-122"/>
              </a:rPr>
              <a:t>Machine Learning</a:t>
            </a:r>
            <a:endParaRPr lang="zh-CN" altLang="en-US" sz="1800" b="1" dirty="0">
              <a:solidFill>
                <a:srgbClr val="1C4885"/>
              </a:solidFill>
              <a:latin typeface="微软雅黑" panose="020B0503020204020204" pitchFamily="34" charset="-122"/>
              <a:ea typeface="微软雅黑" panose="020B0503020204020204" pitchFamily="34" charset="-122"/>
            </a:endParaRPr>
          </a:p>
        </p:txBody>
      </p:sp>
      <p:sp>
        <p:nvSpPr>
          <p:cNvPr id="5142" name="Rectangle 2">
            <a:extLst>
              <a:ext uri="{FF2B5EF4-FFF2-40B4-BE49-F238E27FC236}">
                <a16:creationId xmlns:a16="http://schemas.microsoft.com/office/drawing/2014/main" id="{BC7ED595-F214-4588-8DD4-96CCB2E06541}"/>
              </a:ext>
            </a:extLst>
          </p:cNvPr>
          <p:cNvSpPr>
            <a:spLocks noChangeArrowheads="1"/>
          </p:cNvSpPr>
          <p:nvPr/>
        </p:nvSpPr>
        <p:spPr bwMode="auto">
          <a:xfrm>
            <a:off x="1741488" y="3656013"/>
            <a:ext cx="19281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1C4885"/>
                </a:solidFill>
                <a:latin typeface="微软雅黑" panose="020B0503020204020204" pitchFamily="34" charset="-122"/>
                <a:ea typeface="微软雅黑" panose="020B0503020204020204" pitchFamily="34" charset="-122"/>
              </a:rPr>
              <a:t>Text Clustering</a:t>
            </a:r>
            <a:endParaRPr lang="zh-CN" altLang="en-US" sz="1800" b="1" dirty="0">
              <a:solidFill>
                <a:srgbClr val="1C4885"/>
              </a:solidFill>
              <a:latin typeface="微软雅黑" panose="020B0503020204020204" pitchFamily="34" charset="-122"/>
              <a:ea typeface="微软雅黑" panose="020B0503020204020204" pitchFamily="34" charset="-122"/>
            </a:endParaRPr>
          </a:p>
        </p:txBody>
      </p:sp>
      <p:sp>
        <p:nvSpPr>
          <p:cNvPr id="5143" name="Rectangle 6">
            <a:extLst>
              <a:ext uri="{FF2B5EF4-FFF2-40B4-BE49-F238E27FC236}">
                <a16:creationId xmlns:a16="http://schemas.microsoft.com/office/drawing/2014/main" id="{CE0CAC3B-839C-4D29-8AC5-704E2603DDA2}"/>
              </a:ext>
            </a:extLst>
          </p:cNvPr>
          <p:cNvSpPr>
            <a:spLocks noChangeArrowheads="1"/>
          </p:cNvSpPr>
          <p:nvPr/>
        </p:nvSpPr>
        <p:spPr bwMode="auto">
          <a:xfrm>
            <a:off x="1720849" y="4994275"/>
            <a:ext cx="3554787"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800" b="1" dirty="0">
                <a:solidFill>
                  <a:srgbClr val="1C4885"/>
                </a:solidFill>
                <a:latin typeface="微软雅黑" panose="020B0503020204020204" pitchFamily="34" charset="-122"/>
                <a:ea typeface="微软雅黑" panose="020B0503020204020204" pitchFamily="34" charset="-122"/>
              </a:rPr>
              <a:t>Python Examples</a:t>
            </a:r>
            <a:endParaRPr lang="zh-CN" altLang="en-US" sz="1800" b="1" dirty="0">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79825" y="1705141"/>
            <a:ext cx="10708565" cy="193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Algorithmic steps for DBSCAN clustering</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algorithm proceeds by arbitrarily picking up a point in the dataset (until all points have been visited).</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If there are at least ‘</a:t>
            </a:r>
            <a:r>
              <a:rPr lang="en-US" altLang="zh-CN" sz="16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minPoint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 points within a radius of ‘ε’ to the point then we consider all these points to be part of the same cluster.</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clusters are then expanded by recursively repeating the neighborhood calculation for each neighboring point</a:t>
            </a: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6339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Density-based clustering-DBSCAN</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7507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64957" y="1513670"/>
            <a:ext cx="5893141"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Gaussian distribution model: there will be a fixed number of distributors for the Gaussian model. These distributors are concentric figures with decreasing color intensity from inside to the outside. The central part tends to be denser, and it tends to decrease as we go outside as we have bigger distributors now. So, even though distributors might contain the same number of points, their densities may still differ due to the size of distributors. Overfitting can be a bit of a problem for this type of clustering. As long as we don’t set any strong criteria for points, we can avoid overfitting.</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614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Distribution-based clustering</a:t>
            </a:r>
            <a:endParaRPr lang="zh-CN" altLang="en-US" sz="24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2541FA47-1670-4E32-B918-D6BE96AD78EE}"/>
              </a:ext>
            </a:extLst>
          </p:cNvPr>
          <p:cNvPicPr>
            <a:picLocks noChangeAspect="1"/>
          </p:cNvPicPr>
          <p:nvPr/>
        </p:nvPicPr>
        <p:blipFill>
          <a:blip r:embed="rId5"/>
          <a:stretch>
            <a:fillRect/>
          </a:stretch>
        </p:blipFill>
        <p:spPr>
          <a:xfrm>
            <a:off x="6823055" y="1725213"/>
            <a:ext cx="5239054" cy="3530058"/>
          </a:xfrm>
          <a:prstGeom prst="rect">
            <a:avLst/>
          </a:prstGeom>
        </p:spPr>
      </p:pic>
    </p:spTree>
    <p:extLst>
      <p:ext uri="{BB962C8B-B14F-4D97-AF65-F5344CB8AC3E}">
        <p14:creationId xmlns:p14="http://schemas.microsoft.com/office/powerpoint/2010/main" val="1508289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09561" y="1593628"/>
            <a:ext cx="10931589"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Agglomerative hierarchical clustering: merge smaller clusters into bigger clusters. But this also has some process. If the two clusters that we compare have similarities between them and if they are near to each other, then we merge them.</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Divisive hierarchical clustering: divide one big cluster into n-smaller clusters. The clusters here are divided if some datapoints are not similar to the larger cluster; we separate them and make an individual cluster for them.</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In hierarchical clustering, the most important job is to calculate the similarity between clusters. It’s the most important part as it helps us to understand whether to merge or divide the cluster. We have several methods like:</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Single Linkage Algorithm (MIN)</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Complete Linkage Algorithm (MAX)</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Group Average</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Distance Between the Centroids</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Ward’s Method</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530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2.6.4</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Hierarchical clustering</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9701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530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2.6.4</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Hierarchical clustering</a:t>
            </a:r>
            <a:endParaRPr lang="zh-CN" altLang="en-US" sz="2400"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04AB25-F74E-487E-B724-6396E7DE71D5}"/>
              </a:ext>
            </a:extLst>
          </p:cNvPr>
          <p:cNvPicPr>
            <a:picLocks noChangeAspect="1"/>
          </p:cNvPicPr>
          <p:nvPr/>
        </p:nvPicPr>
        <p:blipFill>
          <a:blip r:embed="rId5"/>
          <a:stretch>
            <a:fillRect/>
          </a:stretch>
        </p:blipFill>
        <p:spPr>
          <a:xfrm>
            <a:off x="422745" y="1535510"/>
            <a:ext cx="1739592" cy="1618634"/>
          </a:xfrm>
          <a:prstGeom prst="rect">
            <a:avLst/>
          </a:prstGeom>
        </p:spPr>
      </p:pic>
      <p:pic>
        <p:nvPicPr>
          <p:cNvPr id="5" name="Picture 4">
            <a:extLst>
              <a:ext uri="{FF2B5EF4-FFF2-40B4-BE49-F238E27FC236}">
                <a16:creationId xmlns:a16="http://schemas.microsoft.com/office/drawing/2014/main" id="{E217C8D6-E400-456A-ACB5-DAC9F9EFDD7A}"/>
              </a:ext>
            </a:extLst>
          </p:cNvPr>
          <p:cNvPicPr>
            <a:picLocks noChangeAspect="1"/>
          </p:cNvPicPr>
          <p:nvPr/>
        </p:nvPicPr>
        <p:blipFill>
          <a:blip r:embed="rId6"/>
          <a:stretch>
            <a:fillRect/>
          </a:stretch>
        </p:blipFill>
        <p:spPr>
          <a:xfrm>
            <a:off x="2761865" y="1535510"/>
            <a:ext cx="1802703" cy="1642837"/>
          </a:xfrm>
          <a:prstGeom prst="rect">
            <a:avLst/>
          </a:prstGeom>
        </p:spPr>
      </p:pic>
      <p:pic>
        <p:nvPicPr>
          <p:cNvPr id="7" name="Picture 6">
            <a:extLst>
              <a:ext uri="{FF2B5EF4-FFF2-40B4-BE49-F238E27FC236}">
                <a16:creationId xmlns:a16="http://schemas.microsoft.com/office/drawing/2014/main" id="{B8E33C35-078C-4B99-818F-C843278A5821}"/>
              </a:ext>
            </a:extLst>
          </p:cNvPr>
          <p:cNvPicPr>
            <a:picLocks noChangeAspect="1"/>
          </p:cNvPicPr>
          <p:nvPr/>
        </p:nvPicPr>
        <p:blipFill>
          <a:blip r:embed="rId7"/>
          <a:stretch>
            <a:fillRect/>
          </a:stretch>
        </p:blipFill>
        <p:spPr>
          <a:xfrm>
            <a:off x="5194648" y="1535022"/>
            <a:ext cx="1802704" cy="1643325"/>
          </a:xfrm>
          <a:prstGeom prst="rect">
            <a:avLst/>
          </a:prstGeom>
        </p:spPr>
      </p:pic>
      <p:pic>
        <p:nvPicPr>
          <p:cNvPr id="10" name="Picture 9">
            <a:extLst>
              <a:ext uri="{FF2B5EF4-FFF2-40B4-BE49-F238E27FC236}">
                <a16:creationId xmlns:a16="http://schemas.microsoft.com/office/drawing/2014/main" id="{4B537A11-3ED5-4D44-A69A-B02D77EECF3E}"/>
              </a:ext>
            </a:extLst>
          </p:cNvPr>
          <p:cNvPicPr>
            <a:picLocks noChangeAspect="1"/>
          </p:cNvPicPr>
          <p:nvPr/>
        </p:nvPicPr>
        <p:blipFill>
          <a:blip r:embed="rId8"/>
          <a:stretch>
            <a:fillRect/>
          </a:stretch>
        </p:blipFill>
        <p:spPr>
          <a:xfrm>
            <a:off x="7596879" y="1535022"/>
            <a:ext cx="1808871" cy="1681058"/>
          </a:xfrm>
          <a:prstGeom prst="rect">
            <a:avLst/>
          </a:prstGeom>
        </p:spPr>
      </p:pic>
      <p:pic>
        <p:nvPicPr>
          <p:cNvPr id="12" name="Picture 11">
            <a:extLst>
              <a:ext uri="{FF2B5EF4-FFF2-40B4-BE49-F238E27FC236}">
                <a16:creationId xmlns:a16="http://schemas.microsoft.com/office/drawing/2014/main" id="{8201012B-FC9B-460D-A752-E80125BE504D}"/>
              </a:ext>
            </a:extLst>
          </p:cNvPr>
          <p:cNvPicPr>
            <a:picLocks noChangeAspect="1"/>
          </p:cNvPicPr>
          <p:nvPr/>
        </p:nvPicPr>
        <p:blipFill>
          <a:blip r:embed="rId9"/>
          <a:stretch>
            <a:fillRect/>
          </a:stretch>
        </p:blipFill>
        <p:spPr>
          <a:xfrm>
            <a:off x="10005277" y="1516601"/>
            <a:ext cx="1808871" cy="1675769"/>
          </a:xfrm>
          <a:prstGeom prst="rect">
            <a:avLst/>
          </a:prstGeom>
        </p:spPr>
      </p:pic>
      <p:sp>
        <p:nvSpPr>
          <p:cNvPr id="19" name="Arrow: Right 18">
            <a:extLst>
              <a:ext uri="{FF2B5EF4-FFF2-40B4-BE49-F238E27FC236}">
                <a16:creationId xmlns:a16="http://schemas.microsoft.com/office/drawing/2014/main" id="{23E8EFD0-07CD-46E3-B1B6-2B3320DDC39E}"/>
              </a:ext>
            </a:extLst>
          </p:cNvPr>
          <p:cNvSpPr/>
          <p:nvPr/>
        </p:nvSpPr>
        <p:spPr>
          <a:xfrm>
            <a:off x="2210382" y="2087110"/>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Arrow: Right 19">
            <a:extLst>
              <a:ext uri="{FF2B5EF4-FFF2-40B4-BE49-F238E27FC236}">
                <a16:creationId xmlns:a16="http://schemas.microsoft.com/office/drawing/2014/main" id="{417E680D-1306-4663-95B7-D55E4BFC489F}"/>
              </a:ext>
            </a:extLst>
          </p:cNvPr>
          <p:cNvSpPr/>
          <p:nvPr/>
        </p:nvSpPr>
        <p:spPr>
          <a:xfrm>
            <a:off x="4623653" y="2081193"/>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BCA303F7-85F4-48EE-BA0C-7D41F69FE836}"/>
              </a:ext>
            </a:extLst>
          </p:cNvPr>
          <p:cNvSpPr/>
          <p:nvPr/>
        </p:nvSpPr>
        <p:spPr>
          <a:xfrm>
            <a:off x="7069055" y="2087110"/>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3B0E96B9-972E-474E-B96E-57B0AA6345C7}"/>
              </a:ext>
            </a:extLst>
          </p:cNvPr>
          <p:cNvSpPr/>
          <p:nvPr/>
        </p:nvSpPr>
        <p:spPr>
          <a:xfrm>
            <a:off x="9464835" y="2061369"/>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496FE6E-E319-47AA-9F55-0FE9FB0C9B45}"/>
              </a:ext>
            </a:extLst>
          </p:cNvPr>
          <p:cNvPicPr>
            <a:picLocks noChangeAspect="1"/>
          </p:cNvPicPr>
          <p:nvPr/>
        </p:nvPicPr>
        <p:blipFill>
          <a:blip r:embed="rId10"/>
          <a:stretch>
            <a:fillRect/>
          </a:stretch>
        </p:blipFill>
        <p:spPr>
          <a:xfrm>
            <a:off x="2920802" y="3429000"/>
            <a:ext cx="2474708" cy="2461240"/>
          </a:xfrm>
          <a:prstGeom prst="rect">
            <a:avLst/>
          </a:prstGeom>
        </p:spPr>
      </p:pic>
      <p:pic>
        <p:nvPicPr>
          <p:cNvPr id="16" name="Picture 15">
            <a:extLst>
              <a:ext uri="{FF2B5EF4-FFF2-40B4-BE49-F238E27FC236}">
                <a16:creationId xmlns:a16="http://schemas.microsoft.com/office/drawing/2014/main" id="{5270DDA9-F2D5-444C-A304-F667943F1096}"/>
              </a:ext>
            </a:extLst>
          </p:cNvPr>
          <p:cNvPicPr>
            <a:picLocks noChangeAspect="1"/>
          </p:cNvPicPr>
          <p:nvPr/>
        </p:nvPicPr>
        <p:blipFill>
          <a:blip r:embed="rId11"/>
          <a:stretch>
            <a:fillRect/>
          </a:stretch>
        </p:blipFill>
        <p:spPr>
          <a:xfrm>
            <a:off x="6452840" y="3429000"/>
            <a:ext cx="3169744" cy="2419912"/>
          </a:xfrm>
          <a:prstGeom prst="rect">
            <a:avLst/>
          </a:prstGeom>
        </p:spPr>
      </p:pic>
      <p:sp>
        <p:nvSpPr>
          <p:cNvPr id="27" name="Arrow: Right 26">
            <a:extLst>
              <a:ext uri="{FF2B5EF4-FFF2-40B4-BE49-F238E27FC236}">
                <a16:creationId xmlns:a16="http://schemas.microsoft.com/office/drawing/2014/main" id="{F246F061-C8A5-40E0-80D1-7C41ADDC41B6}"/>
              </a:ext>
            </a:extLst>
          </p:cNvPr>
          <p:cNvSpPr/>
          <p:nvPr/>
        </p:nvSpPr>
        <p:spPr>
          <a:xfrm>
            <a:off x="5739161" y="4471271"/>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7912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81772" y="1570771"/>
            <a:ext cx="10381064"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External quality measure: </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External knowledge is required for measuring the external quality. For example, we can conduct surveys of users of the application that includes text clustering.</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Internal quality measure: </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The evaluation of the clustering is compared only with the result itself, that is, the structure of found clusters and their relations to one another. Two main concepts are compactness and separation. Compactness measures how closely data points are grouped in a cluster. Separation measures how different the found clusters are from each other. More formally, compactness is intra-cluster variance whereas separation is inter-cluster distance.</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961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2.7.</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clustering evaluation?</a:t>
            </a:r>
            <a:endParaRPr lang="zh-CN" altLang="en-US" sz="2400" b="1" dirty="0">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A1542D03-7A96-49C5-B8FE-B49197F2967C}"/>
              </a:ext>
            </a:extLst>
          </p:cNvPr>
          <p:cNvPicPr>
            <a:picLocks noChangeAspect="1"/>
          </p:cNvPicPr>
          <p:nvPr/>
        </p:nvPicPr>
        <p:blipFill>
          <a:blip r:embed="rId5"/>
          <a:stretch>
            <a:fillRect/>
          </a:stretch>
        </p:blipFill>
        <p:spPr>
          <a:xfrm>
            <a:off x="3690517" y="4556214"/>
            <a:ext cx="3714750" cy="1409700"/>
          </a:xfrm>
          <a:prstGeom prst="rect">
            <a:avLst/>
          </a:prstGeom>
        </p:spPr>
      </p:pic>
    </p:spTree>
    <p:extLst>
      <p:ext uri="{BB962C8B-B14F-4D97-AF65-F5344CB8AC3E}">
        <p14:creationId xmlns:p14="http://schemas.microsoft.com/office/powerpoint/2010/main" val="2171160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75048" y="1743431"/>
            <a:ext cx="10381064"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Document clustering is being studied for many decades. It's far from trivial or a solved problem. The challenges include the following:</a:t>
            </a:r>
          </a:p>
          <a:p>
            <a:pPr>
              <a:lnSpc>
                <a:spcPct val="100000"/>
              </a:lnSpc>
              <a:spcBef>
                <a:spcPct val="20000"/>
              </a:spcBef>
              <a:buNone/>
            </a:pPr>
            <a:endPar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Selecting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appropriate features</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 of documents that should be used for clustering.</a:t>
            </a:r>
          </a:p>
          <a:p>
            <a:pPr marL="342900" indent="-342900">
              <a:lnSpc>
                <a:spcPct val="100000"/>
              </a:lnSpc>
              <a:spcBef>
                <a:spcPct val="20000"/>
              </a:spcBef>
              <a:buFont typeface="Wingdings" panose="05000000000000000000" pitchFamily="2" charset="2"/>
              <a:buChar char="Ø"/>
            </a:pP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Selecting an appropriate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similarity measure </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between documents.</a:t>
            </a:r>
          </a:p>
          <a:p>
            <a:pPr marL="342900" indent="-342900">
              <a:lnSpc>
                <a:spcPct val="100000"/>
              </a:lnSpc>
              <a:spcBef>
                <a:spcPct val="20000"/>
              </a:spcBef>
              <a:buFont typeface="Wingdings" panose="05000000000000000000" pitchFamily="2" charset="2"/>
              <a:buChar char="Ø"/>
            </a:pP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Selecting an appropriate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clustering method </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utilizing the above similarity measure.</a:t>
            </a:r>
          </a:p>
          <a:p>
            <a:pPr marL="342900" indent="-342900">
              <a:lnSpc>
                <a:spcPct val="100000"/>
              </a:lnSpc>
              <a:spcBef>
                <a:spcPct val="20000"/>
              </a:spcBef>
              <a:buFont typeface="Wingdings" panose="05000000000000000000" pitchFamily="2" charset="2"/>
              <a:buChar char="Ø"/>
            </a:pP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Implementing the clustering algorithm in an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efficient</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 way that makes it feasible in terms of memory and CPU resources.</a:t>
            </a:r>
          </a:p>
          <a:p>
            <a:pPr marL="342900" indent="-342900">
              <a:lnSpc>
                <a:spcPct val="100000"/>
              </a:lnSpc>
              <a:spcBef>
                <a:spcPct val="20000"/>
              </a:spcBef>
              <a:buFont typeface="Wingdings" panose="05000000000000000000" pitchFamily="2" charset="2"/>
              <a:buChar char="Ø"/>
            </a:pP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Finding ways of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assessing the quality </a:t>
            </a:r>
            <a:r>
              <a:rPr lang="en-US" altLang="zh-CN" sz="2000" b="1" dirty="0">
                <a:solidFill>
                  <a:schemeClr val="bg2"/>
                </a:solidFill>
                <a:latin typeface="Arial" panose="020B0604020202020204" pitchFamily="34" charset="0"/>
                <a:ea typeface="微软雅黑" panose="020B0503020204020204" pitchFamily="34" charset="-122"/>
                <a:sym typeface="Arial" panose="020B0604020202020204" pitchFamily="34" charset="0"/>
              </a:rPr>
              <a:t>of the performed clustering.</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067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2.8.</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clustering challenges?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3589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0">
            <a:extLst>
              <a:ext uri="{FF2B5EF4-FFF2-40B4-BE49-F238E27FC236}">
                <a16:creationId xmlns:a16="http://schemas.microsoft.com/office/drawing/2014/main" id="{2D5FDC98-0E48-41B4-9115-EA4A72165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6">
            <a:extLst>
              <a:ext uri="{FF2B5EF4-FFF2-40B4-BE49-F238E27FC236}">
                <a16:creationId xmlns:a16="http://schemas.microsoft.com/office/drawing/2014/main" id="{A536F728-1794-49DA-AE83-5BF33A3ABB9B}"/>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8916" name="文本框 8">
            <a:extLst>
              <a:ext uri="{FF2B5EF4-FFF2-40B4-BE49-F238E27FC236}">
                <a16:creationId xmlns:a16="http://schemas.microsoft.com/office/drawing/2014/main" id="{06350021-AE18-4899-8043-3A9D5ECC1E1B}"/>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3</a:t>
            </a:r>
            <a:endParaRPr lang="zh-CN" altLang="en-US" sz="34400" b="1">
              <a:solidFill>
                <a:srgbClr val="1C4885"/>
              </a:solidFill>
              <a:latin typeface="微软雅黑" panose="020B0503020204020204" pitchFamily="34" charset="-122"/>
              <a:ea typeface="微软雅黑" panose="020B0503020204020204" pitchFamily="34" charset="-122"/>
            </a:endParaRPr>
          </a:p>
        </p:txBody>
      </p:sp>
      <p:sp>
        <p:nvSpPr>
          <p:cNvPr id="38917" name="文本框 12">
            <a:extLst>
              <a:ext uri="{FF2B5EF4-FFF2-40B4-BE49-F238E27FC236}">
                <a16:creationId xmlns:a16="http://schemas.microsoft.com/office/drawing/2014/main" id="{A0EC27EB-7616-49DA-8BF0-B1DBE99797B9}"/>
              </a:ext>
            </a:extLst>
          </p:cNvPr>
          <p:cNvSpPr txBox="1">
            <a:spLocks noChangeArrowheads="1"/>
          </p:cNvSpPr>
          <p:nvPr/>
        </p:nvSpPr>
        <p:spPr bwMode="auto">
          <a:xfrm>
            <a:off x="2597150" y="3832225"/>
            <a:ext cx="72756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dirty="0">
                <a:solidFill>
                  <a:srgbClr val="1C4885"/>
                </a:solidFill>
                <a:latin typeface="微软雅黑" panose="020B0503020204020204" pitchFamily="34" charset="-122"/>
                <a:ea typeface="微软雅黑" panose="020B0503020204020204" pitchFamily="34" charset="-122"/>
              </a:rPr>
              <a:t>Text Classification</a:t>
            </a:r>
            <a:endParaRPr lang="zh-CN" altLang="en-US" sz="6000" b="1" dirty="0">
              <a:solidFill>
                <a:srgbClr val="1C4885"/>
              </a:solidFill>
              <a:latin typeface="微软雅黑" panose="020B0503020204020204" pitchFamily="34" charset="-122"/>
              <a:ea typeface="微软雅黑" panose="020B0503020204020204" pitchFamily="34" charset="-122"/>
            </a:endParaRPr>
          </a:p>
        </p:txBody>
      </p:sp>
      <p:grpSp>
        <p:nvGrpSpPr>
          <p:cNvPr id="38918" name="组合 13">
            <a:extLst>
              <a:ext uri="{FF2B5EF4-FFF2-40B4-BE49-F238E27FC236}">
                <a16:creationId xmlns:a16="http://schemas.microsoft.com/office/drawing/2014/main" id="{47DB2BF1-296A-43F2-872F-2B9D9E6DB45A}"/>
              </a:ext>
            </a:extLst>
          </p:cNvPr>
          <p:cNvGrpSpPr>
            <a:grpSpLocks noChangeAspect="1"/>
          </p:cNvGrpSpPr>
          <p:nvPr/>
        </p:nvGrpSpPr>
        <p:grpSpPr bwMode="auto">
          <a:xfrm>
            <a:off x="6804025" y="3178175"/>
            <a:ext cx="5578475" cy="3481388"/>
            <a:chOff x="0" y="0"/>
            <a:chExt cx="5324473" cy="3322983"/>
          </a:xfrm>
        </p:grpSpPr>
        <p:pic>
          <p:nvPicPr>
            <p:cNvPr id="38920" name="图片 14">
              <a:extLst>
                <a:ext uri="{FF2B5EF4-FFF2-40B4-BE49-F238E27FC236}">
                  <a16:creationId xmlns:a16="http://schemas.microsoft.com/office/drawing/2014/main" id="{0B10FAFA-716F-4E89-A9A4-278346E9F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15">
              <a:extLst>
                <a:ext uri="{FF2B5EF4-FFF2-40B4-BE49-F238E27FC236}">
                  <a16:creationId xmlns:a16="http://schemas.microsoft.com/office/drawing/2014/main" id="{413B4B0F-1C73-48BA-9432-CD40C2674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9" name="文本框 18">
            <a:extLst>
              <a:ext uri="{FF2B5EF4-FFF2-40B4-BE49-F238E27FC236}">
                <a16:creationId xmlns:a16="http://schemas.microsoft.com/office/drawing/2014/main" id="{36D792DC-9498-4A49-B658-4416812DAC0C}"/>
              </a:ext>
            </a:extLst>
          </p:cNvPr>
          <p:cNvSpPr>
            <a:spLocks/>
          </p:cNvSpPr>
          <p:nvPr/>
        </p:nvSpPr>
        <p:spPr bwMode="auto">
          <a:xfrm>
            <a:off x="428625" y="4899025"/>
            <a:ext cx="2082800" cy="976313"/>
          </a:xfrm>
          <a:custGeom>
            <a:avLst/>
            <a:gdLst>
              <a:gd name="T0" fmla="*/ 1369767 w 2083287"/>
              <a:gd name="T1" fmla="*/ 0 h 976698"/>
              <a:gd name="T2" fmla="*/ 2070177 w 2083287"/>
              <a:gd name="T3" fmla="*/ 0 h 976698"/>
              <a:gd name="T4" fmla="*/ 2051118 w 2083287"/>
              <a:gd name="T5" fmla="*/ 196344 h 976698"/>
              <a:gd name="T6" fmla="*/ 1729937 w 2083287"/>
              <a:gd name="T7" fmla="*/ 704450 h 976698"/>
              <a:gd name="T8" fmla="*/ 816709 w 2083287"/>
              <a:gd name="T9" fmla="*/ 966356 h 976698"/>
              <a:gd name="T10" fmla="*/ 0 w 2083287"/>
              <a:gd name="T11" fmla="*/ 799496 h 976698"/>
              <a:gd name="T12" fmla="*/ 0 w 2083287"/>
              <a:gd name="T13" fmla="*/ 197535 h 976698"/>
              <a:gd name="T14" fmla="*/ 767917 w 2083287"/>
              <a:gd name="T15" fmla="*/ 442543 h 976698"/>
              <a:gd name="T16" fmla="*/ 1209154 w 2083287"/>
              <a:gd name="T17" fmla="*/ 320040 h 976698"/>
              <a:gd name="T18" fmla="*/ 1362286 w 2083287"/>
              <a:gd name="T19" fmla="*/ 78064 h 976698"/>
              <a:gd name="T20" fmla="*/ 1369767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736413" y="1518957"/>
            <a:ext cx="103810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Text classification is a simple, powerful analysis technique to sort the text repository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under various tags</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each representing specific meaning. Typical classification examples include categorizing customer feedback as positive or negative, or news as sports or politics.</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942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What is text classification?</a:t>
            </a:r>
            <a:endParaRPr lang="zh-CN" altLang="en-US" sz="2400" b="1" dirty="0">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EE9381C2-9EFF-4810-8F9C-EAD3D601A98D}"/>
              </a:ext>
            </a:extLst>
          </p:cNvPr>
          <p:cNvSpPr txBox="1"/>
          <p:nvPr/>
        </p:nvSpPr>
        <p:spPr>
          <a:xfrm>
            <a:off x="894229" y="5391385"/>
            <a:ext cx="2877671" cy="369332"/>
          </a:xfrm>
          <a:prstGeom prst="rect">
            <a:avLst/>
          </a:prstGeom>
          <a:noFill/>
        </p:spPr>
        <p:txBody>
          <a:bodyPr wrap="square" rtlCol="0">
            <a:spAutoFit/>
          </a:bodyPr>
          <a:lstStyle/>
          <a:p>
            <a:r>
              <a:rPr lang="en-US" dirty="0">
                <a:solidFill>
                  <a:schemeClr val="bg1"/>
                </a:solidFill>
              </a:rPr>
              <a:t>Text classification example </a:t>
            </a:r>
          </a:p>
        </p:txBody>
      </p:sp>
      <p:sp>
        <p:nvSpPr>
          <p:cNvPr id="12" name="TextBox 11">
            <a:extLst>
              <a:ext uri="{FF2B5EF4-FFF2-40B4-BE49-F238E27FC236}">
                <a16:creationId xmlns:a16="http://schemas.microsoft.com/office/drawing/2014/main" id="{9BAB22D7-BCEC-402C-92F9-52F6F73D5D3B}"/>
              </a:ext>
            </a:extLst>
          </p:cNvPr>
          <p:cNvSpPr txBox="1"/>
          <p:nvPr/>
        </p:nvSpPr>
        <p:spPr>
          <a:xfrm>
            <a:off x="7407088" y="5439448"/>
            <a:ext cx="2684930" cy="369332"/>
          </a:xfrm>
          <a:prstGeom prst="rect">
            <a:avLst/>
          </a:prstGeom>
          <a:noFill/>
        </p:spPr>
        <p:txBody>
          <a:bodyPr wrap="square" rtlCol="0">
            <a:spAutoFit/>
          </a:bodyPr>
          <a:lstStyle/>
          <a:p>
            <a:r>
              <a:rPr lang="en-US" dirty="0">
                <a:solidFill>
                  <a:schemeClr val="bg1"/>
                </a:solidFill>
              </a:rPr>
              <a:t>Text classification process</a:t>
            </a:r>
          </a:p>
        </p:txBody>
      </p:sp>
      <p:pic>
        <p:nvPicPr>
          <p:cNvPr id="5" name="Picture 4">
            <a:extLst>
              <a:ext uri="{FF2B5EF4-FFF2-40B4-BE49-F238E27FC236}">
                <a16:creationId xmlns:a16="http://schemas.microsoft.com/office/drawing/2014/main" id="{76DD7D31-325A-42E2-AE40-2B05A3CF2856}"/>
              </a:ext>
            </a:extLst>
          </p:cNvPr>
          <p:cNvPicPr>
            <a:picLocks noChangeAspect="1"/>
          </p:cNvPicPr>
          <p:nvPr/>
        </p:nvPicPr>
        <p:blipFill>
          <a:blip r:embed="rId5"/>
          <a:stretch>
            <a:fillRect/>
          </a:stretch>
        </p:blipFill>
        <p:spPr>
          <a:xfrm>
            <a:off x="248770" y="2949807"/>
            <a:ext cx="4520453" cy="2225311"/>
          </a:xfrm>
          <a:prstGeom prst="rect">
            <a:avLst/>
          </a:prstGeom>
        </p:spPr>
      </p:pic>
      <p:pic>
        <p:nvPicPr>
          <p:cNvPr id="9" name="Picture 8">
            <a:extLst>
              <a:ext uri="{FF2B5EF4-FFF2-40B4-BE49-F238E27FC236}">
                <a16:creationId xmlns:a16="http://schemas.microsoft.com/office/drawing/2014/main" id="{135157AA-A1ED-4726-B1E9-CF1880066B6B}"/>
              </a:ext>
            </a:extLst>
          </p:cNvPr>
          <p:cNvPicPr>
            <a:picLocks noChangeAspect="1"/>
          </p:cNvPicPr>
          <p:nvPr/>
        </p:nvPicPr>
        <p:blipFill>
          <a:blip r:embed="rId6"/>
          <a:stretch>
            <a:fillRect/>
          </a:stretch>
        </p:blipFill>
        <p:spPr>
          <a:xfrm>
            <a:off x="5244354" y="3295515"/>
            <a:ext cx="6391834" cy="1367622"/>
          </a:xfrm>
          <a:prstGeom prst="rect">
            <a:avLst/>
          </a:prstGeom>
        </p:spPr>
      </p:pic>
    </p:spTree>
    <p:extLst>
      <p:ext uri="{BB962C8B-B14F-4D97-AF65-F5344CB8AC3E}">
        <p14:creationId xmlns:p14="http://schemas.microsoft.com/office/powerpoint/2010/main" val="1905782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524671" y="1537692"/>
            <a:ext cx="10883898"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Information Retrieval: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With the rapid growth of online information, particularly in text format, text classification has become a significant technique for managing this type of data</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Information Filtering: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Information filtering refers to the selection of relevant information or rejection of irrelevant information from a stream of incoming data. </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Sentiment Analysis: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Sentiment classification methods classify a document associated with an opinion to be positive or negative. </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Recommender Systems: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Content-based recommender systems suggest items to users based on the description of an item and a profile of the user’s interests </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Knowledge Management: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text classification has been used to find the relationship between railroad accidents’ causes and their correspondent descriptions in reports </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Document Summarization: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Text classification used for document summarizing in which the summary of a document may employ words or phrases which do not appear in the original document</a:t>
            </a:r>
          </a:p>
          <a:p>
            <a:pPr marL="342900" indent="-342900">
              <a:lnSpc>
                <a:spcPct val="100000"/>
              </a:lnSpc>
              <a:spcBef>
                <a:spcPct val="20000"/>
              </a:spcBef>
              <a:buFont typeface="Wingdings" panose="05000000000000000000" pitchFamily="2" charset="2"/>
              <a:buChar char="Ø"/>
            </a:pP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Others: Health, Social Sciences, Business and Marketing, Law</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686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classification applications?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039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64159" y="2573116"/>
            <a:ext cx="1088389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Document level</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Paragraph level</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Sentence level</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Sub-sentence level</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129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Levels of text classification?</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4526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20">
            <a:extLst>
              <a:ext uri="{FF2B5EF4-FFF2-40B4-BE49-F238E27FC236}">
                <a16:creationId xmlns:a16="http://schemas.microsoft.com/office/drawing/2014/main" id="{87616420-2665-4E6C-8DD0-0D09306A7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矩形 6">
            <a:extLst>
              <a:ext uri="{FF2B5EF4-FFF2-40B4-BE49-F238E27FC236}">
                <a16:creationId xmlns:a16="http://schemas.microsoft.com/office/drawing/2014/main" id="{E7349929-DC9F-4438-8A6D-8C9331B35BCD}"/>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48" name="文本框 8">
            <a:extLst>
              <a:ext uri="{FF2B5EF4-FFF2-40B4-BE49-F238E27FC236}">
                <a16:creationId xmlns:a16="http://schemas.microsoft.com/office/drawing/2014/main" id="{CC6B7E24-29D0-4D65-B004-3B3CF702D5CF}"/>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1</a:t>
            </a:r>
            <a:endParaRPr lang="zh-CN" altLang="en-US" sz="34400" b="1">
              <a:solidFill>
                <a:srgbClr val="1C4885"/>
              </a:solidFill>
              <a:latin typeface="微软雅黑" panose="020B0503020204020204" pitchFamily="34" charset="-122"/>
              <a:ea typeface="微软雅黑" panose="020B0503020204020204" pitchFamily="34" charset="-122"/>
            </a:endParaRPr>
          </a:p>
        </p:txBody>
      </p:sp>
      <p:grpSp>
        <p:nvGrpSpPr>
          <p:cNvPr id="6149" name="组合 13">
            <a:extLst>
              <a:ext uri="{FF2B5EF4-FFF2-40B4-BE49-F238E27FC236}">
                <a16:creationId xmlns:a16="http://schemas.microsoft.com/office/drawing/2014/main" id="{8472D2B0-254C-44B8-8C9A-DAAD23995D27}"/>
              </a:ext>
            </a:extLst>
          </p:cNvPr>
          <p:cNvGrpSpPr>
            <a:grpSpLocks noChangeAspect="1"/>
          </p:cNvGrpSpPr>
          <p:nvPr/>
        </p:nvGrpSpPr>
        <p:grpSpPr bwMode="auto">
          <a:xfrm>
            <a:off x="6804025" y="3178175"/>
            <a:ext cx="5578475" cy="3481388"/>
            <a:chOff x="0" y="0"/>
            <a:chExt cx="5324473" cy="3322983"/>
          </a:xfrm>
        </p:grpSpPr>
        <p:pic>
          <p:nvPicPr>
            <p:cNvPr id="6152" name="图片 14">
              <a:extLst>
                <a:ext uri="{FF2B5EF4-FFF2-40B4-BE49-F238E27FC236}">
                  <a16:creationId xmlns:a16="http://schemas.microsoft.com/office/drawing/2014/main" id="{0D1BB74E-F255-46EE-A474-12B9BF5E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5">
              <a:extLst>
                <a:ext uri="{FF2B5EF4-FFF2-40B4-BE49-F238E27FC236}">
                  <a16:creationId xmlns:a16="http://schemas.microsoft.com/office/drawing/2014/main" id="{2F6D95D1-B80C-40D6-84E6-727146294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文本框 19">
            <a:extLst>
              <a:ext uri="{FF2B5EF4-FFF2-40B4-BE49-F238E27FC236}">
                <a16:creationId xmlns:a16="http://schemas.microsoft.com/office/drawing/2014/main" id="{DE6E5B2E-4D4A-46D4-8F5E-EBA01022E2CA}"/>
              </a:ext>
            </a:extLst>
          </p:cNvPr>
          <p:cNvSpPr>
            <a:spLocks/>
          </p:cNvSpPr>
          <p:nvPr/>
        </p:nvSpPr>
        <p:spPr bwMode="auto">
          <a:xfrm>
            <a:off x="490538" y="4902200"/>
            <a:ext cx="2063750" cy="915988"/>
          </a:xfrm>
          <a:custGeom>
            <a:avLst/>
            <a:gdLst>
              <a:gd name="T0" fmla="*/ 684519 w 2064307"/>
              <a:gd name="T1" fmla="*/ 0 h 916126"/>
              <a:gd name="T2" fmla="*/ 1369040 w 2064307"/>
              <a:gd name="T3" fmla="*/ 0 h 916126"/>
              <a:gd name="T4" fmla="*/ 1369040 w 2064307"/>
              <a:gd name="T5" fmla="*/ 366009 h 916126"/>
              <a:gd name="T6" fmla="*/ 2049321 w 2064307"/>
              <a:gd name="T7" fmla="*/ 366009 h 916126"/>
              <a:gd name="T8" fmla="*/ 2049321 w 2064307"/>
              <a:gd name="T9" fmla="*/ 912402 h 916126"/>
              <a:gd name="T10" fmla="*/ 0 w 2064307"/>
              <a:gd name="T11" fmla="*/ 912402 h 916126"/>
              <a:gd name="T12" fmla="*/ 0 w 2064307"/>
              <a:gd name="T13" fmla="*/ 366009 h 916126"/>
              <a:gd name="T14" fmla="*/ 684519 w 2064307"/>
              <a:gd name="T15" fmla="*/ 366009 h 916126"/>
              <a:gd name="T16" fmla="*/ 684519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51" name="文本框 12">
            <a:extLst>
              <a:ext uri="{FF2B5EF4-FFF2-40B4-BE49-F238E27FC236}">
                <a16:creationId xmlns:a16="http://schemas.microsoft.com/office/drawing/2014/main" id="{70D919F2-D8EC-4FDE-8752-A86463794136}"/>
              </a:ext>
            </a:extLst>
          </p:cNvPr>
          <p:cNvSpPr txBox="1">
            <a:spLocks noChangeArrowheads="1"/>
          </p:cNvSpPr>
          <p:nvPr/>
        </p:nvSpPr>
        <p:spPr bwMode="auto">
          <a:xfrm>
            <a:off x="2136775" y="2892425"/>
            <a:ext cx="84724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dirty="0">
                <a:solidFill>
                  <a:srgbClr val="1C4885"/>
                </a:solidFill>
                <a:latin typeface="微软雅黑" panose="020B0503020204020204" pitchFamily="34" charset="-122"/>
                <a:ea typeface="微软雅黑" panose="020B0503020204020204" pitchFamily="34" charset="-122"/>
              </a:rPr>
              <a:t>What is Machine Learning?</a:t>
            </a:r>
            <a:endParaRPr lang="zh-CN" altLang="en-US" sz="6000" b="1" dirty="0">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57435" y="1650395"/>
            <a:ext cx="10883898" cy="382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Tokenization: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Identifying words, symbols, emojis, hyperlinks, based on known delimiters and format rules.</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Word normalization: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Reduce derived words into their root form (developmental becomes develop, encouragement becomes encourage).</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Text and feature encoding: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ML models require numeric features and labels to provide a prediction. </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Feature representation: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Every feature (category) is represented as a Word Count Vector (giving frequency count of each feature) or a TF-IDF vector (Term Frequency/Inverse Document Frequency) representing relative importance of a term in a document. </a:t>
            </a:r>
          </a:p>
          <a:p>
            <a:pPr marL="342900" indent="-342900">
              <a:lnSpc>
                <a:spcPct val="100000"/>
              </a:lnSpc>
              <a:spcBef>
                <a:spcPct val="20000"/>
              </a:spcBef>
              <a:buFont typeface="Wingdings" panose="05000000000000000000" pitchFamily="2" charset="2"/>
              <a:buChar char="Ø"/>
            </a:pPr>
            <a:r>
              <a:rPr lang="en-US" altLang="zh-CN" sz="1800" b="1" dirty="0">
                <a:solidFill>
                  <a:srgbClr val="FF0000"/>
                </a:solidFill>
                <a:latin typeface="Arial" panose="020B0604020202020204" pitchFamily="34" charset="0"/>
                <a:ea typeface="微软雅黑" panose="020B0503020204020204" pitchFamily="34" charset="-122"/>
                <a:sym typeface="Arial" panose="020B0604020202020204" pitchFamily="34" charset="0"/>
              </a:rPr>
              <a:t>Word/Document embedding: </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Every row in the dataset is an entire document, represented as a dense vector. The word position within the vector is learned from text and based on the surrounding words. Word embeddings can be trained using the input corpus but pre-trained embeddings (Glove, </a:t>
            </a:r>
            <a:r>
              <a:rPr lang="en-US" altLang="zh-CN" sz="18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FastText</a:t>
            </a:r>
            <a:r>
              <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rPr>
              <a:t>, and Word2Vec) are available.</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025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3.4.</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Steps of text classification?</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0572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34422" y="2326384"/>
            <a:ext cx="10883898"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Naive Bayes Classifier</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K-nearest Neighbor</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Support Vector Machine (SVM)</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Decision Tree</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Random Forest</a:t>
            </a: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Deep Learning</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486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classification algorithms?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1098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3778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Naive Bayes Classifier</a:t>
            </a:r>
          </a:p>
        </p:txBody>
      </p:sp>
      <p:pic>
        <p:nvPicPr>
          <p:cNvPr id="2" name="Picture 1">
            <a:extLst>
              <a:ext uri="{FF2B5EF4-FFF2-40B4-BE49-F238E27FC236}">
                <a16:creationId xmlns:a16="http://schemas.microsoft.com/office/drawing/2014/main" id="{79A60795-086A-458B-A200-91B99511AB42}"/>
              </a:ext>
            </a:extLst>
          </p:cNvPr>
          <p:cNvPicPr>
            <a:picLocks noChangeAspect="1"/>
          </p:cNvPicPr>
          <p:nvPr/>
        </p:nvPicPr>
        <p:blipFill>
          <a:blip r:embed="rId5"/>
          <a:stretch>
            <a:fillRect/>
          </a:stretch>
        </p:blipFill>
        <p:spPr>
          <a:xfrm>
            <a:off x="319668" y="1695400"/>
            <a:ext cx="5063118" cy="2827537"/>
          </a:xfrm>
          <a:prstGeom prst="rect">
            <a:avLst/>
          </a:prstGeom>
        </p:spPr>
      </p:pic>
      <p:pic>
        <p:nvPicPr>
          <p:cNvPr id="3" name="Picture 2">
            <a:extLst>
              <a:ext uri="{FF2B5EF4-FFF2-40B4-BE49-F238E27FC236}">
                <a16:creationId xmlns:a16="http://schemas.microsoft.com/office/drawing/2014/main" id="{3855476D-AC63-456C-B2A6-E4A136068062}"/>
              </a:ext>
            </a:extLst>
          </p:cNvPr>
          <p:cNvPicPr>
            <a:picLocks noChangeAspect="1"/>
          </p:cNvPicPr>
          <p:nvPr/>
        </p:nvPicPr>
        <p:blipFill>
          <a:blip r:embed="rId6"/>
          <a:stretch>
            <a:fillRect/>
          </a:stretch>
        </p:blipFill>
        <p:spPr>
          <a:xfrm>
            <a:off x="6182334" y="1695400"/>
            <a:ext cx="5140976" cy="2827537"/>
          </a:xfrm>
          <a:prstGeom prst="rect">
            <a:avLst/>
          </a:prstGeom>
        </p:spPr>
      </p:pic>
      <p:pic>
        <p:nvPicPr>
          <p:cNvPr id="5" name="Picture 4">
            <a:extLst>
              <a:ext uri="{FF2B5EF4-FFF2-40B4-BE49-F238E27FC236}">
                <a16:creationId xmlns:a16="http://schemas.microsoft.com/office/drawing/2014/main" id="{539A8B56-68CD-43BC-B085-50FE6E8A35FF}"/>
              </a:ext>
            </a:extLst>
          </p:cNvPr>
          <p:cNvPicPr>
            <a:picLocks noChangeAspect="1"/>
          </p:cNvPicPr>
          <p:nvPr/>
        </p:nvPicPr>
        <p:blipFill>
          <a:blip r:embed="rId7"/>
          <a:stretch>
            <a:fillRect/>
          </a:stretch>
        </p:blipFill>
        <p:spPr>
          <a:xfrm>
            <a:off x="3757348" y="4884604"/>
            <a:ext cx="4375996" cy="1058150"/>
          </a:xfrm>
          <a:prstGeom prst="rect">
            <a:avLst/>
          </a:prstGeom>
        </p:spPr>
      </p:pic>
      <p:sp>
        <p:nvSpPr>
          <p:cNvPr id="13" name="Arrow: Right 12">
            <a:extLst>
              <a:ext uri="{FF2B5EF4-FFF2-40B4-BE49-F238E27FC236}">
                <a16:creationId xmlns:a16="http://schemas.microsoft.com/office/drawing/2014/main" id="{A2869C6E-98FE-4AA3-B1FD-DDBB045872B4}"/>
              </a:ext>
            </a:extLst>
          </p:cNvPr>
          <p:cNvSpPr/>
          <p:nvPr/>
        </p:nvSpPr>
        <p:spPr>
          <a:xfrm>
            <a:off x="5553219" y="2844192"/>
            <a:ext cx="527824" cy="5154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15069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076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K-nearest Neighbor</a:t>
            </a:r>
          </a:p>
        </p:txBody>
      </p:sp>
      <p:pic>
        <p:nvPicPr>
          <p:cNvPr id="4" name="Picture 3">
            <a:extLst>
              <a:ext uri="{FF2B5EF4-FFF2-40B4-BE49-F238E27FC236}">
                <a16:creationId xmlns:a16="http://schemas.microsoft.com/office/drawing/2014/main" id="{3E10625D-DCAC-48B1-9BBD-EDB143631E6E}"/>
              </a:ext>
            </a:extLst>
          </p:cNvPr>
          <p:cNvPicPr>
            <a:picLocks noChangeAspect="1"/>
          </p:cNvPicPr>
          <p:nvPr/>
        </p:nvPicPr>
        <p:blipFill>
          <a:blip r:embed="rId5"/>
          <a:stretch>
            <a:fillRect/>
          </a:stretch>
        </p:blipFill>
        <p:spPr>
          <a:xfrm>
            <a:off x="3902927" y="1823803"/>
            <a:ext cx="4100722" cy="3573387"/>
          </a:xfrm>
          <a:prstGeom prst="rect">
            <a:avLst/>
          </a:prstGeom>
        </p:spPr>
      </p:pic>
      <p:pic>
        <p:nvPicPr>
          <p:cNvPr id="6" name="Picture 5">
            <a:extLst>
              <a:ext uri="{FF2B5EF4-FFF2-40B4-BE49-F238E27FC236}">
                <a16:creationId xmlns:a16="http://schemas.microsoft.com/office/drawing/2014/main" id="{DB39503A-0D6A-4F8E-B64C-145698D9DCC1}"/>
              </a:ext>
            </a:extLst>
          </p:cNvPr>
          <p:cNvPicPr>
            <a:picLocks noChangeAspect="1"/>
          </p:cNvPicPr>
          <p:nvPr/>
        </p:nvPicPr>
        <p:blipFill>
          <a:blip r:embed="rId6"/>
          <a:stretch>
            <a:fillRect/>
          </a:stretch>
        </p:blipFill>
        <p:spPr>
          <a:xfrm>
            <a:off x="144463" y="2011634"/>
            <a:ext cx="3188401" cy="2723918"/>
          </a:xfrm>
          <a:prstGeom prst="rect">
            <a:avLst/>
          </a:prstGeom>
        </p:spPr>
      </p:pic>
      <p:pic>
        <p:nvPicPr>
          <p:cNvPr id="7" name="Picture 6">
            <a:extLst>
              <a:ext uri="{FF2B5EF4-FFF2-40B4-BE49-F238E27FC236}">
                <a16:creationId xmlns:a16="http://schemas.microsoft.com/office/drawing/2014/main" id="{C654FD6D-8CD4-4298-A01C-0FEFC72CEA64}"/>
              </a:ext>
            </a:extLst>
          </p:cNvPr>
          <p:cNvPicPr>
            <a:picLocks noChangeAspect="1"/>
          </p:cNvPicPr>
          <p:nvPr/>
        </p:nvPicPr>
        <p:blipFill>
          <a:blip r:embed="rId7"/>
          <a:stretch>
            <a:fillRect/>
          </a:stretch>
        </p:blipFill>
        <p:spPr>
          <a:xfrm>
            <a:off x="8409230" y="2011634"/>
            <a:ext cx="3366458" cy="2876036"/>
          </a:xfrm>
          <a:prstGeom prst="rect">
            <a:avLst/>
          </a:prstGeom>
        </p:spPr>
      </p:pic>
    </p:spTree>
    <p:extLst>
      <p:ext uri="{BB962C8B-B14F-4D97-AF65-F5344CB8AC3E}">
        <p14:creationId xmlns:p14="http://schemas.microsoft.com/office/powerpoint/2010/main" val="1072841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1" y="1319212"/>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7831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Support Vector Machine</a:t>
            </a:r>
          </a:p>
        </p:txBody>
      </p:sp>
      <p:pic>
        <p:nvPicPr>
          <p:cNvPr id="3" name="Picture 2">
            <a:extLst>
              <a:ext uri="{FF2B5EF4-FFF2-40B4-BE49-F238E27FC236}">
                <a16:creationId xmlns:a16="http://schemas.microsoft.com/office/drawing/2014/main" id="{0BEC8BE3-B651-405A-90D5-417AF21603B3}"/>
              </a:ext>
            </a:extLst>
          </p:cNvPr>
          <p:cNvPicPr>
            <a:picLocks noChangeAspect="1"/>
          </p:cNvPicPr>
          <p:nvPr/>
        </p:nvPicPr>
        <p:blipFill>
          <a:blip r:embed="rId5"/>
          <a:stretch>
            <a:fillRect/>
          </a:stretch>
        </p:blipFill>
        <p:spPr>
          <a:xfrm>
            <a:off x="5908434" y="2022726"/>
            <a:ext cx="3340667" cy="2812547"/>
          </a:xfrm>
          <a:prstGeom prst="rect">
            <a:avLst/>
          </a:prstGeom>
        </p:spPr>
      </p:pic>
      <p:pic>
        <p:nvPicPr>
          <p:cNvPr id="5" name="Picture 4">
            <a:extLst>
              <a:ext uri="{FF2B5EF4-FFF2-40B4-BE49-F238E27FC236}">
                <a16:creationId xmlns:a16="http://schemas.microsoft.com/office/drawing/2014/main" id="{CE501150-4F0A-4F5F-83E7-D86786946F98}"/>
              </a:ext>
            </a:extLst>
          </p:cNvPr>
          <p:cNvPicPr>
            <a:picLocks noChangeAspect="1"/>
          </p:cNvPicPr>
          <p:nvPr/>
        </p:nvPicPr>
        <p:blipFill>
          <a:blip r:embed="rId6"/>
          <a:stretch>
            <a:fillRect/>
          </a:stretch>
        </p:blipFill>
        <p:spPr>
          <a:xfrm>
            <a:off x="1369688" y="2022727"/>
            <a:ext cx="3243546" cy="2812546"/>
          </a:xfrm>
          <a:prstGeom prst="rect">
            <a:avLst/>
          </a:prstGeom>
        </p:spPr>
      </p:pic>
      <p:sp>
        <p:nvSpPr>
          <p:cNvPr id="6" name="TextBox 5">
            <a:extLst>
              <a:ext uri="{FF2B5EF4-FFF2-40B4-BE49-F238E27FC236}">
                <a16:creationId xmlns:a16="http://schemas.microsoft.com/office/drawing/2014/main" id="{2E519336-3384-DA88-6000-0C32D904FC23}"/>
              </a:ext>
            </a:extLst>
          </p:cNvPr>
          <p:cNvSpPr txBox="1"/>
          <p:nvPr/>
        </p:nvSpPr>
        <p:spPr>
          <a:xfrm>
            <a:off x="1369688" y="5393410"/>
            <a:ext cx="7510841" cy="369332"/>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Support_vector_machine</a:t>
            </a:r>
            <a:endParaRPr lang="en-US" dirty="0">
              <a:solidFill>
                <a:schemeClr val="bg1"/>
              </a:solidFill>
            </a:endParaRPr>
          </a:p>
        </p:txBody>
      </p:sp>
    </p:spTree>
    <p:extLst>
      <p:ext uri="{BB962C8B-B14F-4D97-AF65-F5344CB8AC3E}">
        <p14:creationId xmlns:p14="http://schemas.microsoft.com/office/powerpoint/2010/main" val="172279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1" y="1319212"/>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3083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3.5.4</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Decision Tree</a:t>
            </a:r>
          </a:p>
        </p:txBody>
      </p:sp>
      <p:pic>
        <p:nvPicPr>
          <p:cNvPr id="4098" name="Picture 2" descr="A simple example of a decision tree for the classification of emails.... |  Download Scientific Diagram">
            <a:extLst>
              <a:ext uri="{FF2B5EF4-FFF2-40B4-BE49-F238E27FC236}">
                <a16:creationId xmlns:a16="http://schemas.microsoft.com/office/drawing/2014/main" id="{8F5A1C7E-521F-43C9-A635-406E17DA8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4128" y="2222204"/>
            <a:ext cx="5324475"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C0F2B1-BCB3-090D-FC19-11E07A5A4D35}"/>
              </a:ext>
            </a:extLst>
          </p:cNvPr>
          <p:cNvSpPr txBox="1"/>
          <p:nvPr/>
        </p:nvSpPr>
        <p:spPr>
          <a:xfrm>
            <a:off x="3006671" y="5439448"/>
            <a:ext cx="5718874" cy="369332"/>
          </a:xfrm>
          <a:prstGeom prst="rect">
            <a:avLst/>
          </a:prstGeom>
          <a:noFill/>
        </p:spPr>
        <p:txBody>
          <a:bodyPr wrap="square" rtlCol="0">
            <a:spAutoFit/>
          </a:bodyPr>
          <a:lstStyle/>
          <a:p>
            <a:r>
              <a:rPr lang="en-US" dirty="0">
                <a:solidFill>
                  <a:schemeClr val="bg1"/>
                </a:solidFill>
              </a:rPr>
              <a:t>https://scikit-</a:t>
            </a:r>
            <a:r>
              <a:rPr lang="en-US" dirty="0" err="1">
                <a:solidFill>
                  <a:schemeClr val="bg1"/>
                </a:solidFill>
              </a:rPr>
              <a:t>learn.org</a:t>
            </a:r>
            <a:r>
              <a:rPr lang="en-US" dirty="0">
                <a:solidFill>
                  <a:schemeClr val="bg1"/>
                </a:solidFill>
              </a:rPr>
              <a:t>/1.5/modules/</a:t>
            </a:r>
            <a:r>
              <a:rPr lang="en-US" dirty="0" err="1">
                <a:solidFill>
                  <a:schemeClr val="bg1"/>
                </a:solidFill>
              </a:rPr>
              <a:t>tree.html</a:t>
            </a:r>
            <a:endParaRPr lang="en-US" dirty="0">
              <a:solidFill>
                <a:schemeClr val="bg1"/>
              </a:solidFill>
            </a:endParaRPr>
          </a:p>
        </p:txBody>
      </p:sp>
    </p:spTree>
    <p:extLst>
      <p:ext uri="{BB962C8B-B14F-4D97-AF65-F5344CB8AC3E}">
        <p14:creationId xmlns:p14="http://schemas.microsoft.com/office/powerpoint/2010/main" val="1013998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1" y="1319212"/>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337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3.5.5</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Random Forest</a:t>
            </a:r>
          </a:p>
        </p:txBody>
      </p:sp>
      <p:pic>
        <p:nvPicPr>
          <p:cNvPr id="3" name="Picture 2">
            <a:extLst>
              <a:ext uri="{FF2B5EF4-FFF2-40B4-BE49-F238E27FC236}">
                <a16:creationId xmlns:a16="http://schemas.microsoft.com/office/drawing/2014/main" id="{76B06BF8-2C05-4D1D-BC01-66177E7B2BB9}"/>
              </a:ext>
            </a:extLst>
          </p:cNvPr>
          <p:cNvPicPr>
            <a:picLocks noChangeAspect="1"/>
          </p:cNvPicPr>
          <p:nvPr/>
        </p:nvPicPr>
        <p:blipFill>
          <a:blip r:embed="rId5"/>
          <a:stretch>
            <a:fillRect/>
          </a:stretch>
        </p:blipFill>
        <p:spPr>
          <a:xfrm>
            <a:off x="1125604" y="1399240"/>
            <a:ext cx="5364963" cy="2762250"/>
          </a:xfrm>
          <a:prstGeom prst="rect">
            <a:avLst/>
          </a:prstGeom>
        </p:spPr>
      </p:pic>
      <p:pic>
        <p:nvPicPr>
          <p:cNvPr id="5" name="Picture 4">
            <a:extLst>
              <a:ext uri="{FF2B5EF4-FFF2-40B4-BE49-F238E27FC236}">
                <a16:creationId xmlns:a16="http://schemas.microsoft.com/office/drawing/2014/main" id="{3155D1A4-B671-4321-9832-9A5C24733FF6}"/>
              </a:ext>
            </a:extLst>
          </p:cNvPr>
          <p:cNvPicPr>
            <a:picLocks noChangeAspect="1"/>
          </p:cNvPicPr>
          <p:nvPr/>
        </p:nvPicPr>
        <p:blipFill>
          <a:blip r:embed="rId6"/>
          <a:stretch>
            <a:fillRect/>
          </a:stretch>
        </p:blipFill>
        <p:spPr>
          <a:xfrm>
            <a:off x="6961532" y="1399240"/>
            <a:ext cx="3329070" cy="2762250"/>
          </a:xfrm>
          <a:prstGeom prst="rect">
            <a:avLst/>
          </a:prstGeom>
        </p:spPr>
      </p:pic>
      <p:sp>
        <p:nvSpPr>
          <p:cNvPr id="13" name="TextBox 13">
            <a:extLst>
              <a:ext uri="{FF2B5EF4-FFF2-40B4-BE49-F238E27FC236}">
                <a16:creationId xmlns:a16="http://schemas.microsoft.com/office/drawing/2014/main" id="{C1B3D4BD-ED44-4D76-ABF0-49D9977BA9C1}"/>
              </a:ext>
            </a:extLst>
          </p:cNvPr>
          <p:cNvSpPr txBox="1">
            <a:spLocks noChangeArrowheads="1"/>
          </p:cNvSpPr>
          <p:nvPr/>
        </p:nvSpPr>
        <p:spPr bwMode="auto">
          <a:xfrm>
            <a:off x="828432" y="4443098"/>
            <a:ext cx="9386085"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Step 1: In Random forest n number of random records are taken from the data set having k number of records.</a:t>
            </a:r>
          </a:p>
          <a:p>
            <a:pPr marL="342900"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Step 2: Individual decision trees are constructed for each sample.</a:t>
            </a:r>
          </a:p>
          <a:p>
            <a:pPr marL="342900"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Step 3: Each decision tree will generate an output.</a:t>
            </a:r>
          </a:p>
          <a:p>
            <a:pPr marL="342900"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Step 4: Final output is considered based on Majority Voting or Averaging for Classification and regression respectively.</a:t>
            </a:r>
          </a:p>
        </p:txBody>
      </p:sp>
    </p:spTree>
    <p:extLst>
      <p:ext uri="{BB962C8B-B14F-4D97-AF65-F5344CB8AC3E}">
        <p14:creationId xmlns:p14="http://schemas.microsoft.com/office/powerpoint/2010/main" val="2822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1" y="1319212"/>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3269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3.5.6</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Deep Learning</a:t>
            </a:r>
          </a:p>
        </p:txBody>
      </p:sp>
      <p:pic>
        <p:nvPicPr>
          <p:cNvPr id="3" name="Picture 2">
            <a:extLst>
              <a:ext uri="{FF2B5EF4-FFF2-40B4-BE49-F238E27FC236}">
                <a16:creationId xmlns:a16="http://schemas.microsoft.com/office/drawing/2014/main" id="{96E82B89-EFFC-4015-BF28-ED2E3EAF38EF}"/>
              </a:ext>
            </a:extLst>
          </p:cNvPr>
          <p:cNvPicPr>
            <a:picLocks noChangeAspect="1"/>
          </p:cNvPicPr>
          <p:nvPr/>
        </p:nvPicPr>
        <p:blipFill>
          <a:blip r:embed="rId5"/>
          <a:stretch>
            <a:fillRect/>
          </a:stretch>
        </p:blipFill>
        <p:spPr>
          <a:xfrm>
            <a:off x="589100" y="1912750"/>
            <a:ext cx="2824976" cy="2927970"/>
          </a:xfrm>
          <a:prstGeom prst="rect">
            <a:avLst/>
          </a:prstGeom>
        </p:spPr>
      </p:pic>
      <p:pic>
        <p:nvPicPr>
          <p:cNvPr id="5" name="Picture 4">
            <a:extLst>
              <a:ext uri="{FF2B5EF4-FFF2-40B4-BE49-F238E27FC236}">
                <a16:creationId xmlns:a16="http://schemas.microsoft.com/office/drawing/2014/main" id="{99BB59D5-42A0-41FE-80E1-B06A7BE8A763}"/>
              </a:ext>
            </a:extLst>
          </p:cNvPr>
          <p:cNvPicPr>
            <a:picLocks noChangeAspect="1"/>
          </p:cNvPicPr>
          <p:nvPr/>
        </p:nvPicPr>
        <p:blipFill>
          <a:blip r:embed="rId6"/>
          <a:stretch>
            <a:fillRect/>
          </a:stretch>
        </p:blipFill>
        <p:spPr>
          <a:xfrm>
            <a:off x="4026438" y="1887673"/>
            <a:ext cx="3903886" cy="3082654"/>
          </a:xfrm>
          <a:prstGeom prst="rect">
            <a:avLst/>
          </a:prstGeom>
        </p:spPr>
      </p:pic>
      <p:pic>
        <p:nvPicPr>
          <p:cNvPr id="7" name="Picture 6">
            <a:extLst>
              <a:ext uri="{FF2B5EF4-FFF2-40B4-BE49-F238E27FC236}">
                <a16:creationId xmlns:a16="http://schemas.microsoft.com/office/drawing/2014/main" id="{56E72DB7-2585-4680-83EA-0D80FD4A21D0}"/>
              </a:ext>
            </a:extLst>
          </p:cNvPr>
          <p:cNvPicPr>
            <a:picLocks noChangeAspect="1"/>
          </p:cNvPicPr>
          <p:nvPr/>
        </p:nvPicPr>
        <p:blipFill>
          <a:blip r:embed="rId7"/>
          <a:stretch>
            <a:fillRect/>
          </a:stretch>
        </p:blipFill>
        <p:spPr>
          <a:xfrm>
            <a:off x="8365054" y="1833085"/>
            <a:ext cx="3591709" cy="3191830"/>
          </a:xfrm>
          <a:prstGeom prst="rect">
            <a:avLst/>
          </a:prstGeom>
        </p:spPr>
      </p:pic>
      <p:sp>
        <p:nvSpPr>
          <p:cNvPr id="16" name="TextBox 15">
            <a:extLst>
              <a:ext uri="{FF2B5EF4-FFF2-40B4-BE49-F238E27FC236}">
                <a16:creationId xmlns:a16="http://schemas.microsoft.com/office/drawing/2014/main" id="{EC002B87-0878-49E3-AA96-0735F3A175D2}"/>
              </a:ext>
            </a:extLst>
          </p:cNvPr>
          <p:cNvSpPr txBox="1"/>
          <p:nvPr/>
        </p:nvSpPr>
        <p:spPr>
          <a:xfrm>
            <a:off x="1657814" y="5169456"/>
            <a:ext cx="795454" cy="369332"/>
          </a:xfrm>
          <a:prstGeom prst="rect">
            <a:avLst/>
          </a:prstGeom>
          <a:noFill/>
        </p:spPr>
        <p:txBody>
          <a:bodyPr wrap="square" rtlCol="0">
            <a:spAutoFit/>
          </a:bodyPr>
          <a:lstStyle/>
          <a:p>
            <a:r>
              <a:rPr lang="en-US" dirty="0">
                <a:solidFill>
                  <a:schemeClr val="bg1"/>
                </a:solidFill>
              </a:rPr>
              <a:t>RNN</a:t>
            </a:r>
          </a:p>
        </p:txBody>
      </p:sp>
      <p:sp>
        <p:nvSpPr>
          <p:cNvPr id="17" name="TextBox 16">
            <a:extLst>
              <a:ext uri="{FF2B5EF4-FFF2-40B4-BE49-F238E27FC236}">
                <a16:creationId xmlns:a16="http://schemas.microsoft.com/office/drawing/2014/main" id="{B32496A6-756B-4A1E-82F1-40B2A501162F}"/>
              </a:ext>
            </a:extLst>
          </p:cNvPr>
          <p:cNvSpPr txBox="1"/>
          <p:nvPr/>
        </p:nvSpPr>
        <p:spPr>
          <a:xfrm>
            <a:off x="5527287" y="5156342"/>
            <a:ext cx="795454" cy="369332"/>
          </a:xfrm>
          <a:prstGeom prst="rect">
            <a:avLst/>
          </a:prstGeom>
          <a:noFill/>
        </p:spPr>
        <p:txBody>
          <a:bodyPr wrap="square" rtlCol="0">
            <a:spAutoFit/>
          </a:bodyPr>
          <a:lstStyle/>
          <a:p>
            <a:r>
              <a:rPr lang="en-US" dirty="0">
                <a:solidFill>
                  <a:schemeClr val="bg1"/>
                </a:solidFill>
              </a:rPr>
              <a:t>CNN</a:t>
            </a:r>
          </a:p>
        </p:txBody>
      </p:sp>
      <p:sp>
        <p:nvSpPr>
          <p:cNvPr id="18" name="TextBox 17">
            <a:extLst>
              <a:ext uri="{FF2B5EF4-FFF2-40B4-BE49-F238E27FC236}">
                <a16:creationId xmlns:a16="http://schemas.microsoft.com/office/drawing/2014/main" id="{52770C05-ECED-457C-B4FD-8A491E3F5AFC}"/>
              </a:ext>
            </a:extLst>
          </p:cNvPr>
          <p:cNvSpPr txBox="1"/>
          <p:nvPr/>
        </p:nvSpPr>
        <p:spPr>
          <a:xfrm>
            <a:off x="9556595" y="5210731"/>
            <a:ext cx="795454" cy="369332"/>
          </a:xfrm>
          <a:prstGeom prst="rect">
            <a:avLst/>
          </a:prstGeom>
          <a:noFill/>
        </p:spPr>
        <p:txBody>
          <a:bodyPr wrap="square" rtlCol="0">
            <a:spAutoFit/>
          </a:bodyPr>
          <a:lstStyle/>
          <a:p>
            <a:r>
              <a:rPr lang="en-US" dirty="0">
                <a:solidFill>
                  <a:schemeClr val="bg1"/>
                </a:solidFill>
              </a:rPr>
              <a:t>BERT</a:t>
            </a:r>
          </a:p>
        </p:txBody>
      </p:sp>
    </p:spTree>
    <p:extLst>
      <p:ext uri="{BB962C8B-B14F-4D97-AF65-F5344CB8AC3E}">
        <p14:creationId xmlns:p14="http://schemas.microsoft.com/office/powerpoint/2010/main" val="2124635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1" y="1319212"/>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0845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3.5.7</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Semi-supervised learning</a:t>
            </a:r>
          </a:p>
        </p:txBody>
      </p:sp>
      <p:sp>
        <p:nvSpPr>
          <p:cNvPr id="14" name="TextBox 13">
            <a:extLst>
              <a:ext uri="{FF2B5EF4-FFF2-40B4-BE49-F238E27FC236}">
                <a16:creationId xmlns:a16="http://schemas.microsoft.com/office/drawing/2014/main" id="{C75695CC-675C-46BA-B056-95B9604E7A8F}"/>
              </a:ext>
            </a:extLst>
          </p:cNvPr>
          <p:cNvSpPr txBox="1">
            <a:spLocks noChangeArrowheads="1"/>
          </p:cNvSpPr>
          <p:nvPr/>
        </p:nvSpPr>
        <p:spPr bwMode="auto">
          <a:xfrm>
            <a:off x="419553" y="1599248"/>
            <a:ext cx="10883898" cy="398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1600" b="1" dirty="0">
                <a:solidFill>
                  <a:srgbClr val="FF0000"/>
                </a:solidFill>
                <a:latin typeface="Arial" panose="020B0604020202020204" pitchFamily="34" charset="0"/>
                <a:ea typeface="微软雅黑" panose="020B0503020204020204" pitchFamily="34" charset="-122"/>
                <a:sym typeface="Arial" panose="020B0604020202020204" pitchFamily="34" charset="0"/>
              </a:rPr>
              <a:t>Pseudo-labeling:</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 in pseudo labeling, a classifier is trained on both labeled data and the most confident predictions of the previous classifiers on unlabeled data.</a:t>
            </a:r>
          </a:p>
          <a:p>
            <a:pPr marL="342900" indent="-342900">
              <a:lnSpc>
                <a:spcPct val="100000"/>
              </a:lnSpc>
              <a:spcBef>
                <a:spcPct val="20000"/>
              </a:spcBef>
              <a:buFont typeface="Wingdings" panose="05000000000000000000" pitchFamily="2" charset="2"/>
              <a:buChar char="Ø"/>
            </a:pPr>
            <a:r>
              <a:rPr lang="en-US" altLang="zh-CN" sz="1600" b="1" dirty="0">
                <a:solidFill>
                  <a:srgbClr val="FF0000"/>
                </a:solidFill>
                <a:latin typeface="Arial" panose="020B0604020202020204" pitchFamily="34" charset="0"/>
                <a:ea typeface="微软雅黑" panose="020B0503020204020204" pitchFamily="34" charset="-122"/>
                <a:sym typeface="Arial" panose="020B0604020202020204" pitchFamily="34" charset="0"/>
              </a:rPr>
              <a:t>Co-training:</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 Co-training is an extension of self-training to multiple classifiers that are iteratively retrained on each other’s most confident predictions.</a:t>
            </a:r>
          </a:p>
          <a:p>
            <a:pPr marL="342900" indent="-342900">
              <a:lnSpc>
                <a:spcPct val="100000"/>
              </a:lnSpc>
              <a:spcBef>
                <a:spcPct val="20000"/>
              </a:spcBef>
              <a:buFont typeface="Wingdings" panose="05000000000000000000" pitchFamily="2" charset="2"/>
              <a:buChar char="Ø"/>
            </a:pPr>
            <a:r>
              <a:rPr lang="en-US" altLang="zh-CN" sz="1600" b="1" dirty="0">
                <a:solidFill>
                  <a:srgbClr val="FF0000"/>
                </a:solidFill>
                <a:latin typeface="Arial" panose="020B0604020202020204" pitchFamily="34" charset="0"/>
                <a:ea typeface="微软雅黑" panose="020B0503020204020204" pitchFamily="34" charset="-122"/>
                <a:sym typeface="Arial" panose="020B0604020202020204" pitchFamily="34" charset="0"/>
              </a:rPr>
              <a:t>Transfer Learning: </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Transfer learning (TL) has been widely used for improving the performance of machine learning across many tasks, and transfer learning by fine-tuning pre-trained neural networks outperforms the networks that are trained from scratch on the same data</a:t>
            </a:r>
          </a:p>
          <a:p>
            <a:pPr marL="342900" indent="-342900">
              <a:lnSpc>
                <a:spcPct val="100000"/>
              </a:lnSpc>
              <a:spcBef>
                <a:spcPct val="20000"/>
              </a:spcBef>
              <a:buFont typeface="Wingdings" panose="05000000000000000000" pitchFamily="2" charset="2"/>
              <a:buChar char="Ø"/>
            </a:pPr>
            <a:r>
              <a:rPr lang="en-US" altLang="zh-CN" sz="1600" b="1" dirty="0">
                <a:solidFill>
                  <a:srgbClr val="FF0000"/>
                </a:solidFill>
                <a:latin typeface="Arial" panose="020B0604020202020204" pitchFamily="34" charset="0"/>
                <a:ea typeface="微软雅黑" panose="020B0503020204020204" pitchFamily="34" charset="-122"/>
                <a:sym typeface="Arial" panose="020B0604020202020204" pitchFamily="34" charset="0"/>
              </a:rPr>
              <a:t>Active Learning: </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Active Learning aims to find the most efficient way to query for labels and learn a classifier with the minimal amount of human supervision. It interactively assigns certain specific data points to users for annotation by identifying the best data to annotate next.</a:t>
            </a:r>
          </a:p>
          <a:p>
            <a:pPr marL="342900" indent="-342900">
              <a:lnSpc>
                <a:spcPct val="100000"/>
              </a:lnSpc>
              <a:spcBef>
                <a:spcPct val="20000"/>
              </a:spcBef>
              <a:buFont typeface="Wingdings" panose="05000000000000000000" pitchFamily="2" charset="2"/>
              <a:buChar char="Ø"/>
            </a:pPr>
            <a:r>
              <a:rPr lang="en-US" altLang="zh-CN" sz="1600" b="1" dirty="0">
                <a:solidFill>
                  <a:srgbClr val="FF0000"/>
                </a:solidFill>
                <a:latin typeface="Arial" panose="020B0604020202020204" pitchFamily="34" charset="0"/>
                <a:ea typeface="微软雅黑" panose="020B0503020204020204" pitchFamily="34" charset="-122"/>
                <a:sym typeface="Arial" panose="020B0604020202020204" pitchFamily="34" charset="0"/>
              </a:rPr>
              <a:t>Expectation-maximization: </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EM is a class of iterative algorithms for maximum likelihood or maximum a posteriori estimation in problems with incomplete data.</a:t>
            </a:r>
          </a:p>
          <a:p>
            <a:pPr marL="342900" indent="-342900">
              <a:lnSpc>
                <a:spcPct val="100000"/>
              </a:lnSpc>
              <a:spcBef>
                <a:spcPct val="20000"/>
              </a:spcBef>
              <a:buFont typeface="Wingdings" panose="05000000000000000000" pitchFamily="2" charset="2"/>
              <a:buChar char="Ø"/>
            </a:pPr>
            <a:r>
              <a:rPr lang="en-US" altLang="zh-CN" sz="1600" b="1" dirty="0">
                <a:solidFill>
                  <a:srgbClr val="FF0000"/>
                </a:solidFill>
                <a:latin typeface="Arial" panose="020B0604020202020204" pitchFamily="34" charset="0"/>
                <a:ea typeface="微软雅黑" panose="020B0503020204020204" pitchFamily="34" charset="-122"/>
                <a:sym typeface="Arial" panose="020B0604020202020204" pitchFamily="34" charset="0"/>
              </a:rPr>
              <a:t>GAN: </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where a “generator” is trained to produce samples resembling some data distribution. The training process “adversarial” depends on a “discriminator”, which is instead trained to distinguish samples of the generator from the real instances. </a:t>
            </a:r>
          </a:p>
        </p:txBody>
      </p:sp>
    </p:spTree>
    <p:extLst>
      <p:ext uri="{BB962C8B-B14F-4D97-AF65-F5344CB8AC3E}">
        <p14:creationId xmlns:p14="http://schemas.microsoft.com/office/powerpoint/2010/main" val="240973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7976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3.6.</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Factors behind the choice of an ML algorithm?</a:t>
            </a:r>
            <a:endParaRPr lang="zh-CN" altLang="en-US" sz="2400"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9079009E-36CD-4AAF-8C62-869E1721A419}"/>
              </a:ext>
            </a:extLst>
          </p:cNvPr>
          <p:cNvPicPr>
            <a:picLocks noChangeAspect="1"/>
          </p:cNvPicPr>
          <p:nvPr/>
        </p:nvPicPr>
        <p:blipFill>
          <a:blip r:embed="rId5"/>
          <a:stretch>
            <a:fillRect/>
          </a:stretch>
        </p:blipFill>
        <p:spPr>
          <a:xfrm>
            <a:off x="3802651" y="793376"/>
            <a:ext cx="4318226" cy="6064624"/>
          </a:xfrm>
          <a:prstGeom prst="rect">
            <a:avLst/>
          </a:prstGeom>
        </p:spPr>
      </p:pic>
    </p:spTree>
    <p:extLst>
      <p:ext uri="{BB962C8B-B14F-4D97-AF65-F5344CB8AC3E}">
        <p14:creationId xmlns:p14="http://schemas.microsoft.com/office/powerpoint/2010/main" val="393762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911225" y="1666875"/>
            <a:ext cx="10381064"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Machine learning consists of applying mathematical and statistical approaches to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get machines to learn from data</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It consists of four big families of techniques:</a:t>
            </a:r>
          </a:p>
          <a:p>
            <a:pPr>
              <a:lnSpc>
                <a:spcPct val="100000"/>
              </a:lnSpc>
              <a:spcBef>
                <a:spcPct val="20000"/>
              </a:spcBef>
              <a:buNone/>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Supervised learning</a:t>
            </a:r>
          </a:p>
          <a:p>
            <a:pPr marL="342900" indent="-342900">
              <a:lnSpc>
                <a:spcPct val="100000"/>
              </a:lnSpc>
              <a:spcBef>
                <a:spcPct val="20000"/>
              </a:spcBef>
              <a:buFont typeface="Wingdings" panose="05000000000000000000" pitchFamily="2" charset="2"/>
              <a:buChar char="Ø"/>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Semi-supervised learning</a:t>
            </a:r>
          </a:p>
          <a:p>
            <a:pPr marL="342900" indent="-342900">
              <a:lnSpc>
                <a:spcPct val="100000"/>
              </a:lnSpc>
              <a:spcBef>
                <a:spcPct val="20000"/>
              </a:spcBef>
              <a:buFont typeface="Wingdings" panose="05000000000000000000" pitchFamily="2" charset="2"/>
              <a:buChar char="Ø"/>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Unsupervised learning</a:t>
            </a:r>
          </a:p>
          <a:p>
            <a:pPr marL="342900" indent="-342900">
              <a:lnSpc>
                <a:spcPct val="100000"/>
              </a:lnSpc>
              <a:spcBef>
                <a:spcPct val="20000"/>
              </a:spcBef>
              <a:buFont typeface="Wingdings" panose="05000000000000000000" pitchFamily="2" charset="2"/>
              <a:buChar char="Ø"/>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00000"/>
              </a:lnSpc>
              <a:spcBef>
                <a:spcPct val="20000"/>
              </a:spcBef>
              <a:buFont typeface="Wingdings" panose="05000000000000000000" pitchFamily="2" charset="2"/>
              <a:buChar char="Ø"/>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Reinforcement learning</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7956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Why</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is</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Machine learning?</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70883" y="2512604"/>
            <a:ext cx="10883898"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N-fold cross-validation: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Split dataset into N folds. Runs test N times. At a time, use one-fold of data as test set, remaining N - 1 folds of data as training sets. Classification accuracy is average of results in N runs.</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Hold-out test: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Divide dataset into training and test subsets. Varied splits will result in varied results and accuracy, especially for small datasets. Paired t-test can be used to measure significance in accuracy differences.</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Evaluation metrics: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Accuracy, recall, precision, F-score</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424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3.7.</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classification evaluation?</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765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470883" y="1537693"/>
            <a:ext cx="10883898" cy="434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Data</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Zero-shot/Few-shot learning. The current model of deep learning is too dependent on numerous labeled data. The performance of these models is significantly affected in zero-shot or few-shot learning.</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external knowledge. As we all know, the more beneficial information is input into a DNN, its better performance. Therefore, we believe that adding external knowledge (knowledge base or knowledge graph) is an efficient way to promote the model’s performance. Nevertheless, how and what to add is still a challenge.</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multi-label text classification task. </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Special domain with many terminologies. </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Models</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How to tradeoff between data and compute resources and prediction performance is worth studying</a:t>
            </a:r>
          </a:p>
          <a:p>
            <a:pPr marL="342900" indent="-342900">
              <a:lnSpc>
                <a:spcPct val="100000"/>
              </a:lnSpc>
              <a:spcBef>
                <a:spcPct val="20000"/>
              </a:spcBef>
              <a:buFont typeface="Wingdings" panose="05000000000000000000" pitchFamily="2" charset="2"/>
              <a:buChar char="Ø"/>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Performance</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semantic robustness of the model. </a:t>
            </a:r>
          </a:p>
          <a:p>
            <a:pPr marL="1085850" lvl="1" indent="-342900">
              <a:lnSpc>
                <a:spcPct val="100000"/>
              </a:lnSpc>
              <a:spcBef>
                <a:spcPct val="20000"/>
              </a:spcBef>
              <a:buFont typeface="Wingdings" panose="05000000000000000000" pitchFamily="2" charset="2"/>
              <a:buChar char="Ø"/>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 interpretability of the model. </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548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3.8.</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classification challenges?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9384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13">
            <a:extLst>
              <a:ext uri="{FF2B5EF4-FFF2-40B4-BE49-F238E27FC236}">
                <a16:creationId xmlns:a16="http://schemas.microsoft.com/office/drawing/2014/main" id="{05369423-09BA-45FE-9B7C-FEED05FCA120}"/>
              </a:ext>
            </a:extLst>
          </p:cNvPr>
          <p:cNvGrpSpPr>
            <a:grpSpLocks noChangeAspect="1"/>
          </p:cNvGrpSpPr>
          <p:nvPr/>
        </p:nvGrpSpPr>
        <p:grpSpPr bwMode="auto">
          <a:xfrm>
            <a:off x="6804025" y="3178175"/>
            <a:ext cx="5578475" cy="3481388"/>
            <a:chOff x="0" y="0"/>
            <a:chExt cx="5324473" cy="3322983"/>
          </a:xfrm>
        </p:grpSpPr>
        <p:pic>
          <p:nvPicPr>
            <p:cNvPr id="44040" name="图片 14">
              <a:extLst>
                <a:ext uri="{FF2B5EF4-FFF2-40B4-BE49-F238E27FC236}">
                  <a16:creationId xmlns:a16="http://schemas.microsoft.com/office/drawing/2014/main" id="{BDBB4DED-EF61-47F4-8665-AA6AB5FD3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图片 15">
              <a:extLst>
                <a:ext uri="{FF2B5EF4-FFF2-40B4-BE49-F238E27FC236}">
                  <a16:creationId xmlns:a16="http://schemas.microsoft.com/office/drawing/2014/main" id="{ED09FBF3-D49D-42A5-967C-C9BF37D3C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35" name="图片 20">
            <a:extLst>
              <a:ext uri="{FF2B5EF4-FFF2-40B4-BE49-F238E27FC236}">
                <a16:creationId xmlns:a16="http://schemas.microsoft.com/office/drawing/2014/main" id="{087D6971-31DC-42E5-B2B9-6903DE0F2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矩形 6">
            <a:extLst>
              <a:ext uri="{FF2B5EF4-FFF2-40B4-BE49-F238E27FC236}">
                <a16:creationId xmlns:a16="http://schemas.microsoft.com/office/drawing/2014/main" id="{EBBDD995-8D6C-4B5D-AFE7-7F96F6658FED}"/>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4037" name="文本框 8">
            <a:extLst>
              <a:ext uri="{FF2B5EF4-FFF2-40B4-BE49-F238E27FC236}">
                <a16:creationId xmlns:a16="http://schemas.microsoft.com/office/drawing/2014/main" id="{673A3EF2-F473-4D3A-9942-DD8CB264ECF0}"/>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dirty="0">
                <a:solidFill>
                  <a:srgbClr val="1C4885"/>
                </a:solidFill>
                <a:latin typeface="微软雅黑" panose="020B0503020204020204" pitchFamily="34" charset="-122"/>
                <a:ea typeface="微软雅黑" panose="020B0503020204020204" pitchFamily="34" charset="-122"/>
              </a:rPr>
              <a:t>4</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44038" name="文本框 12">
            <a:extLst>
              <a:ext uri="{FF2B5EF4-FFF2-40B4-BE49-F238E27FC236}">
                <a16:creationId xmlns:a16="http://schemas.microsoft.com/office/drawing/2014/main" id="{896946F9-9D21-40BB-BDEB-6AFA04CA135E}"/>
              </a:ext>
            </a:extLst>
          </p:cNvPr>
          <p:cNvSpPr txBox="1">
            <a:spLocks noChangeArrowheads="1"/>
          </p:cNvSpPr>
          <p:nvPr/>
        </p:nvSpPr>
        <p:spPr bwMode="auto">
          <a:xfrm>
            <a:off x="2632074" y="3975100"/>
            <a:ext cx="84231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400" b="1" dirty="0">
                <a:solidFill>
                  <a:srgbClr val="1C4885"/>
                </a:solidFill>
                <a:latin typeface="微软雅黑" panose="020B0503020204020204" pitchFamily="34" charset="-122"/>
                <a:ea typeface="微软雅黑" panose="020B0503020204020204" pitchFamily="34" charset="-122"/>
              </a:rPr>
              <a:t>Python Examples</a:t>
            </a:r>
            <a:endParaRPr lang="zh-CN" altLang="en-US" sz="5400" b="1" dirty="0">
              <a:solidFill>
                <a:srgbClr val="1C4885"/>
              </a:solidFill>
              <a:latin typeface="微软雅黑" panose="020B0503020204020204" pitchFamily="34" charset="-122"/>
              <a:ea typeface="微软雅黑" panose="020B0503020204020204" pitchFamily="34" charset="-122"/>
            </a:endParaRPr>
          </a:p>
        </p:txBody>
      </p:sp>
      <p:sp>
        <p:nvSpPr>
          <p:cNvPr id="44039" name="文本框 17">
            <a:extLst>
              <a:ext uri="{FF2B5EF4-FFF2-40B4-BE49-F238E27FC236}">
                <a16:creationId xmlns:a16="http://schemas.microsoft.com/office/drawing/2014/main" id="{67F40995-0951-4140-A621-A0CB00FC6EE9}"/>
              </a:ext>
            </a:extLst>
          </p:cNvPr>
          <p:cNvSpPr>
            <a:spLocks/>
          </p:cNvSpPr>
          <p:nvPr/>
        </p:nvSpPr>
        <p:spPr bwMode="auto">
          <a:xfrm>
            <a:off x="168275" y="4889500"/>
            <a:ext cx="2484438" cy="928688"/>
          </a:xfrm>
          <a:custGeom>
            <a:avLst/>
            <a:gdLst>
              <a:gd name="T0" fmla="*/ 0 w 2484854"/>
              <a:gd name="T1" fmla="*/ 0 h 929514"/>
              <a:gd name="T2" fmla="*/ 2473646 w 2484854"/>
              <a:gd name="T3" fmla="*/ 0 h 929514"/>
              <a:gd name="T4" fmla="*/ 2473646 w 2484854"/>
              <a:gd name="T5" fmla="*/ 203034 h 929514"/>
              <a:gd name="T6" fmla="*/ 2074122 w 2484854"/>
              <a:gd name="T7" fmla="*/ 203034 h 929514"/>
              <a:gd name="T8" fmla="*/ 2074122 w 2484854"/>
              <a:gd name="T9" fmla="*/ 907467 h 929514"/>
              <a:gd name="T10" fmla="*/ 1447211 w 2484854"/>
              <a:gd name="T11" fmla="*/ 907467 h 929514"/>
              <a:gd name="T12" fmla="*/ 1447211 w 2484854"/>
              <a:gd name="T13" fmla="*/ 203034 h 929514"/>
              <a:gd name="T14" fmla="*/ 0 w 2484854"/>
              <a:gd name="T15" fmla="*/ 203034 h 929514"/>
              <a:gd name="T16" fmla="*/ 0 w 2484854"/>
              <a:gd name="T17" fmla="*/ 0 h 9295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84854" h="929514">
                <a:moveTo>
                  <a:pt x="0" y="0"/>
                </a:moveTo>
                <a:lnTo>
                  <a:pt x="2484854" y="0"/>
                </a:lnTo>
                <a:lnTo>
                  <a:pt x="2484854" y="207967"/>
                </a:lnTo>
                <a:lnTo>
                  <a:pt x="2083520" y="207967"/>
                </a:lnTo>
                <a:lnTo>
                  <a:pt x="2083520" y="929514"/>
                </a:lnTo>
                <a:lnTo>
                  <a:pt x="1453767" y="929514"/>
                </a:lnTo>
                <a:lnTo>
                  <a:pt x="1453767" y="207967"/>
                </a:lnTo>
                <a:lnTo>
                  <a:pt x="0" y="20796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F25A477-F09A-4A67-B0CE-D806933DBBCF}"/>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20000"/>
              </a:spcBef>
              <a:defRPr/>
            </a:pP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5059" name="组合 17">
            <a:extLst>
              <a:ext uri="{FF2B5EF4-FFF2-40B4-BE49-F238E27FC236}">
                <a16:creationId xmlns:a16="http://schemas.microsoft.com/office/drawing/2014/main" id="{9DAD527C-2D86-4AA5-B86D-828F03D63FD5}"/>
              </a:ext>
            </a:extLst>
          </p:cNvPr>
          <p:cNvGrpSpPr>
            <a:grpSpLocks/>
          </p:cNvGrpSpPr>
          <p:nvPr/>
        </p:nvGrpSpPr>
        <p:grpSpPr bwMode="auto">
          <a:xfrm>
            <a:off x="10625138" y="5580063"/>
            <a:ext cx="1566862" cy="1281112"/>
            <a:chOff x="694944" y="2097507"/>
            <a:chExt cx="4538312" cy="3707588"/>
          </a:xfrm>
        </p:grpSpPr>
        <p:pic>
          <p:nvPicPr>
            <p:cNvPr id="45064" name="Picture 20">
              <a:extLst>
                <a:ext uri="{FF2B5EF4-FFF2-40B4-BE49-F238E27FC236}">
                  <a16:creationId xmlns:a16="http://schemas.microsoft.com/office/drawing/2014/main" id="{E5A5D0EB-F0E0-4566-94A2-5E948469F6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图片 19">
              <a:extLst>
                <a:ext uri="{FF2B5EF4-FFF2-40B4-BE49-F238E27FC236}">
                  <a16:creationId xmlns:a16="http://schemas.microsoft.com/office/drawing/2014/main" id="{4650484D-F9E4-40A8-AD69-DF51C4B26682}"/>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18A9AB2F-F99A-48E1-9B13-F0E581C76885}"/>
              </a:ext>
            </a:extLst>
          </p:cNvPr>
          <p:cNvSpPr txBox="1">
            <a:spLocks noChangeArrowheads="1"/>
          </p:cNvSpPr>
          <p:nvPr/>
        </p:nvSpPr>
        <p:spPr bwMode="auto">
          <a:xfrm>
            <a:off x="992188" y="1668046"/>
            <a:ext cx="9632950"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K-means: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5"/>
              </a:rPr>
              <a:t>https://github.com/MarcusChong123/Text-Clustering-with-Python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DBSCAN: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6"/>
              </a:rPr>
              <a:t>https://github.com/arnab64/textclusteringDBSCAN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Gaussian Mixture Models: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7"/>
              </a:rPr>
              <a:t>https://colab.research.google.com/github/jakevdp/PythonDataScienceHandbook/blob/master/notebooks/05.12-Gaussian-Mixtures.ipynb#scrollTo=6Lj0uoesKOQw</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Hierarchical clustering: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8"/>
              </a:rPr>
              <a:t>https://github.com/dipanjanS/text-analytics-with-python/blob/master/New-Second-Edition/Ch07%20-%20Text%20Similarity%20and%20Clustering/Ch07c%20-%20Document%20Clustering.ipynb</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45061" name="矩形 1">
            <a:extLst>
              <a:ext uri="{FF2B5EF4-FFF2-40B4-BE49-F238E27FC236}">
                <a16:creationId xmlns:a16="http://schemas.microsoft.com/office/drawing/2014/main" id="{C04791CD-D68B-4370-80CC-BA260EF2BA8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5062" name="矩形 23">
            <a:extLst>
              <a:ext uri="{FF2B5EF4-FFF2-40B4-BE49-F238E27FC236}">
                <a16:creationId xmlns:a16="http://schemas.microsoft.com/office/drawing/2014/main" id="{9102B080-3CDE-444E-86DB-1500E38B9AF4}"/>
              </a:ext>
            </a:extLst>
          </p:cNvPr>
          <p:cNvSpPr>
            <a:spLocks noChangeArrowheads="1"/>
          </p:cNvSpPr>
          <p:nvPr/>
        </p:nvSpPr>
        <p:spPr bwMode="auto">
          <a:xfrm>
            <a:off x="144463" y="207963"/>
            <a:ext cx="31532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5.1. Text Clustering</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B37FD07-6571-437E-8D34-A969061A047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47108" name="组合 17">
            <a:extLst>
              <a:ext uri="{FF2B5EF4-FFF2-40B4-BE49-F238E27FC236}">
                <a16:creationId xmlns:a16="http://schemas.microsoft.com/office/drawing/2014/main" id="{12D42B35-1F2F-4B2F-95EA-C77E748B186C}"/>
              </a:ext>
            </a:extLst>
          </p:cNvPr>
          <p:cNvGrpSpPr>
            <a:grpSpLocks/>
          </p:cNvGrpSpPr>
          <p:nvPr/>
        </p:nvGrpSpPr>
        <p:grpSpPr bwMode="auto">
          <a:xfrm>
            <a:off x="10625138" y="5580063"/>
            <a:ext cx="1566862" cy="1281112"/>
            <a:chOff x="694944" y="2097507"/>
            <a:chExt cx="4538312" cy="3707588"/>
          </a:xfrm>
        </p:grpSpPr>
        <p:pic>
          <p:nvPicPr>
            <p:cNvPr id="47120" name="Picture 20">
              <a:extLst>
                <a:ext uri="{FF2B5EF4-FFF2-40B4-BE49-F238E27FC236}">
                  <a16:creationId xmlns:a16="http://schemas.microsoft.com/office/drawing/2014/main" id="{C33F9C9E-88E6-4868-A3C8-CF25814F3D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图片 19">
              <a:extLst>
                <a:ext uri="{FF2B5EF4-FFF2-40B4-BE49-F238E27FC236}">
                  <a16:creationId xmlns:a16="http://schemas.microsoft.com/office/drawing/2014/main" id="{E1EE3BA5-EDAE-4C35-9E95-4024D1A8554D}"/>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0" name="矩形 1">
            <a:extLst>
              <a:ext uri="{FF2B5EF4-FFF2-40B4-BE49-F238E27FC236}">
                <a16:creationId xmlns:a16="http://schemas.microsoft.com/office/drawing/2014/main" id="{C5ED8D14-291F-4760-867B-6DBD7E581D7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7111" name="矩形 23">
            <a:extLst>
              <a:ext uri="{FF2B5EF4-FFF2-40B4-BE49-F238E27FC236}">
                <a16:creationId xmlns:a16="http://schemas.microsoft.com/office/drawing/2014/main" id="{2591ED75-A79C-45E0-AA8F-04AA86FA4C3C}"/>
              </a:ext>
            </a:extLst>
          </p:cNvPr>
          <p:cNvSpPr>
            <a:spLocks noChangeArrowheads="1"/>
          </p:cNvSpPr>
          <p:nvPr/>
        </p:nvSpPr>
        <p:spPr bwMode="auto">
          <a:xfrm>
            <a:off x="144463" y="207963"/>
            <a:ext cx="709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5.2. Text classification – Supervised learning </a:t>
            </a:r>
            <a:endParaRPr lang="zh-CN" altLang="en-US" sz="2400" b="1" dirty="0">
              <a:latin typeface="微软雅黑" panose="020B0503020204020204" pitchFamily="34" charset="-122"/>
              <a:ea typeface="微软雅黑" panose="020B0503020204020204" pitchFamily="34" charset="-122"/>
            </a:endParaRPr>
          </a:p>
        </p:txBody>
      </p:sp>
      <p:sp>
        <p:nvSpPr>
          <p:cNvPr id="20" name="TextBox 13">
            <a:extLst>
              <a:ext uri="{FF2B5EF4-FFF2-40B4-BE49-F238E27FC236}">
                <a16:creationId xmlns:a16="http://schemas.microsoft.com/office/drawing/2014/main" id="{1021CCD1-2001-4195-A3AE-DB4CB385F5C7}"/>
              </a:ext>
            </a:extLst>
          </p:cNvPr>
          <p:cNvSpPr txBox="1">
            <a:spLocks noChangeArrowheads="1"/>
          </p:cNvSpPr>
          <p:nvPr/>
        </p:nvSpPr>
        <p:spPr bwMode="auto">
          <a:xfrm>
            <a:off x="992188" y="2151265"/>
            <a:ext cx="96329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Text Classification Algorithms: A Survey</a:t>
            </a:r>
          </a:p>
          <a:p>
            <a:pPr marL="0" indent="0">
              <a:lnSpc>
                <a:spcPct val="100000"/>
              </a:lnSpc>
              <a:spcBef>
                <a:spcPct val="20000"/>
              </a:spcBef>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4"/>
              </a:rPr>
              <a:t>https://github.com/kk7nc/Text_Classification#conditional-random-field-crf</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B37FD07-6571-437E-8D34-A969061A047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47108" name="组合 17">
            <a:extLst>
              <a:ext uri="{FF2B5EF4-FFF2-40B4-BE49-F238E27FC236}">
                <a16:creationId xmlns:a16="http://schemas.microsoft.com/office/drawing/2014/main" id="{12D42B35-1F2F-4B2F-95EA-C77E748B186C}"/>
              </a:ext>
            </a:extLst>
          </p:cNvPr>
          <p:cNvGrpSpPr>
            <a:grpSpLocks/>
          </p:cNvGrpSpPr>
          <p:nvPr/>
        </p:nvGrpSpPr>
        <p:grpSpPr bwMode="auto">
          <a:xfrm>
            <a:off x="10625138" y="5580063"/>
            <a:ext cx="1566862" cy="1281112"/>
            <a:chOff x="694944" y="2097507"/>
            <a:chExt cx="4538312" cy="3707588"/>
          </a:xfrm>
        </p:grpSpPr>
        <p:pic>
          <p:nvPicPr>
            <p:cNvPr id="47120" name="Picture 20">
              <a:extLst>
                <a:ext uri="{FF2B5EF4-FFF2-40B4-BE49-F238E27FC236}">
                  <a16:creationId xmlns:a16="http://schemas.microsoft.com/office/drawing/2014/main" id="{C33F9C9E-88E6-4868-A3C8-CF25814F3D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图片 19">
              <a:extLst>
                <a:ext uri="{FF2B5EF4-FFF2-40B4-BE49-F238E27FC236}">
                  <a16:creationId xmlns:a16="http://schemas.microsoft.com/office/drawing/2014/main" id="{E1EE3BA5-EDAE-4C35-9E95-4024D1A8554D}"/>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0" name="矩形 1">
            <a:extLst>
              <a:ext uri="{FF2B5EF4-FFF2-40B4-BE49-F238E27FC236}">
                <a16:creationId xmlns:a16="http://schemas.microsoft.com/office/drawing/2014/main" id="{C5ED8D14-291F-4760-867B-6DBD7E581D7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7111" name="矩形 23">
            <a:extLst>
              <a:ext uri="{FF2B5EF4-FFF2-40B4-BE49-F238E27FC236}">
                <a16:creationId xmlns:a16="http://schemas.microsoft.com/office/drawing/2014/main" id="{2591ED75-A79C-45E0-AA8F-04AA86FA4C3C}"/>
              </a:ext>
            </a:extLst>
          </p:cNvPr>
          <p:cNvSpPr>
            <a:spLocks noChangeArrowheads="1"/>
          </p:cNvSpPr>
          <p:nvPr/>
        </p:nvSpPr>
        <p:spPr bwMode="auto">
          <a:xfrm>
            <a:off x="144463" y="207963"/>
            <a:ext cx="7987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5.3. Text classification – Semi-supervised learning </a:t>
            </a:r>
            <a:endParaRPr lang="zh-CN" altLang="en-US" sz="2400" b="1" dirty="0">
              <a:latin typeface="微软雅黑" panose="020B0503020204020204" pitchFamily="34" charset="-122"/>
              <a:ea typeface="微软雅黑" panose="020B0503020204020204" pitchFamily="34" charset="-122"/>
            </a:endParaRPr>
          </a:p>
        </p:txBody>
      </p:sp>
      <p:sp>
        <p:nvSpPr>
          <p:cNvPr id="20" name="TextBox 13">
            <a:extLst>
              <a:ext uri="{FF2B5EF4-FFF2-40B4-BE49-F238E27FC236}">
                <a16:creationId xmlns:a16="http://schemas.microsoft.com/office/drawing/2014/main" id="{1021CCD1-2001-4195-A3AE-DB4CB385F5C7}"/>
              </a:ext>
            </a:extLst>
          </p:cNvPr>
          <p:cNvSpPr txBox="1">
            <a:spLocks noChangeArrowheads="1"/>
          </p:cNvSpPr>
          <p:nvPr/>
        </p:nvSpPr>
        <p:spPr bwMode="auto">
          <a:xfrm>
            <a:off x="992188" y="2151265"/>
            <a:ext cx="9632950"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Awesome Semi-Supervised Learning: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4"/>
              </a:rPr>
              <a:t>https://github.com/yassouali/awesome-semi-supervised-learning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Pseudo-labeling: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5"/>
              </a:rPr>
              <a:t>https://towardsdatascience.com/pseudo-labeling-to-deal-with-small-datasets-what-why-how-fd6f903213af</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Co-training: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6"/>
              </a:rPr>
              <a:t>https://github.com/revorg7/co-training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Expectation-maximization(EM) + Naive Bayes(NB):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7"/>
              </a:rPr>
              <a:t>https://github.com/jerry-shijieli/Text_Classification_Using_EM_And_Semisupervied_Learning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Pseudo-labeling + DNN: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8"/>
              </a:rPr>
              <a:t>https://github.com/nanazhu/Pseudo-Label-for-Deep-Neural-Networks</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GAN-BERT: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9"/>
              </a:rPr>
              <a:t>https://github.com/crux82/ganbert</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Tree>
    <p:extLst>
      <p:ext uri="{BB962C8B-B14F-4D97-AF65-F5344CB8AC3E}">
        <p14:creationId xmlns:p14="http://schemas.microsoft.com/office/powerpoint/2010/main" val="16438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B37FD07-6571-437E-8D34-A969061A047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47108" name="组合 17">
            <a:extLst>
              <a:ext uri="{FF2B5EF4-FFF2-40B4-BE49-F238E27FC236}">
                <a16:creationId xmlns:a16="http://schemas.microsoft.com/office/drawing/2014/main" id="{12D42B35-1F2F-4B2F-95EA-C77E748B186C}"/>
              </a:ext>
            </a:extLst>
          </p:cNvPr>
          <p:cNvGrpSpPr>
            <a:grpSpLocks/>
          </p:cNvGrpSpPr>
          <p:nvPr/>
        </p:nvGrpSpPr>
        <p:grpSpPr bwMode="auto">
          <a:xfrm>
            <a:off x="10625138" y="5580063"/>
            <a:ext cx="1566862" cy="1281112"/>
            <a:chOff x="694944" y="2097507"/>
            <a:chExt cx="4538312" cy="3707588"/>
          </a:xfrm>
        </p:grpSpPr>
        <p:pic>
          <p:nvPicPr>
            <p:cNvPr id="47120" name="Picture 20">
              <a:extLst>
                <a:ext uri="{FF2B5EF4-FFF2-40B4-BE49-F238E27FC236}">
                  <a16:creationId xmlns:a16="http://schemas.microsoft.com/office/drawing/2014/main" id="{C33F9C9E-88E6-4868-A3C8-CF25814F3D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图片 19">
              <a:extLst>
                <a:ext uri="{FF2B5EF4-FFF2-40B4-BE49-F238E27FC236}">
                  <a16:creationId xmlns:a16="http://schemas.microsoft.com/office/drawing/2014/main" id="{E1EE3BA5-EDAE-4C35-9E95-4024D1A8554D}"/>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0" name="矩形 1">
            <a:extLst>
              <a:ext uri="{FF2B5EF4-FFF2-40B4-BE49-F238E27FC236}">
                <a16:creationId xmlns:a16="http://schemas.microsoft.com/office/drawing/2014/main" id="{C5ED8D14-291F-4760-867B-6DBD7E581D7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7111" name="矩形 23">
            <a:extLst>
              <a:ext uri="{FF2B5EF4-FFF2-40B4-BE49-F238E27FC236}">
                <a16:creationId xmlns:a16="http://schemas.microsoft.com/office/drawing/2014/main" id="{2591ED75-A79C-45E0-AA8F-04AA86FA4C3C}"/>
              </a:ext>
            </a:extLst>
          </p:cNvPr>
          <p:cNvSpPr>
            <a:spLocks noChangeArrowheads="1"/>
          </p:cNvSpPr>
          <p:nvPr/>
        </p:nvSpPr>
        <p:spPr bwMode="auto">
          <a:xfrm>
            <a:off x="144463" y="207963"/>
            <a:ext cx="76536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5.4. Text classification – Reinforcement learning </a:t>
            </a:r>
            <a:endParaRPr lang="zh-CN" altLang="en-US" sz="2400" b="1" dirty="0">
              <a:latin typeface="微软雅黑" panose="020B0503020204020204" pitchFamily="34" charset="-122"/>
              <a:ea typeface="微软雅黑" panose="020B0503020204020204" pitchFamily="34" charset="-122"/>
            </a:endParaRPr>
          </a:p>
        </p:txBody>
      </p:sp>
      <p:sp>
        <p:nvSpPr>
          <p:cNvPr id="20" name="TextBox 13">
            <a:extLst>
              <a:ext uri="{FF2B5EF4-FFF2-40B4-BE49-F238E27FC236}">
                <a16:creationId xmlns:a16="http://schemas.microsoft.com/office/drawing/2014/main" id="{1021CCD1-2001-4195-A3AE-DB4CB385F5C7}"/>
              </a:ext>
            </a:extLst>
          </p:cNvPr>
          <p:cNvSpPr txBox="1">
            <a:spLocks noChangeArrowheads="1"/>
          </p:cNvSpPr>
          <p:nvPr/>
        </p:nvSpPr>
        <p:spPr bwMode="auto">
          <a:xfrm>
            <a:off x="992188" y="2151265"/>
            <a:ext cx="9632950"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Reinforcement Learning </a:t>
            </a:r>
            <a:r>
              <a:rPr lang="en-US" altLang="zh-CN" sz="20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Toturial</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4"/>
              </a:rPr>
              <a:t>https://techvidvan.com/tutorials/reinforcement-learning/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Reinforcement Learning: An Introduction: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5"/>
              </a:rPr>
              <a:t>https://github.com/ShangtongZhang/reinforcement-learning-an-introduction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Reinforcement Learning algorithms code: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6"/>
              </a:rPr>
              <a:t>https://github.com/dennybritz/reinforcement-learning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Reinforcement Learning course: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hlinkClick r:id="rId7"/>
              </a:rPr>
              <a:t>https://www.davidsilver.uk/teaching/</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Tree>
    <p:extLst>
      <p:ext uri="{BB962C8B-B14F-4D97-AF65-F5344CB8AC3E}">
        <p14:creationId xmlns:p14="http://schemas.microsoft.com/office/powerpoint/2010/main" val="25777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20">
            <a:extLst>
              <a:ext uri="{FF2B5EF4-FFF2-40B4-BE49-F238E27FC236}">
                <a16:creationId xmlns:a16="http://schemas.microsoft.com/office/drawing/2014/main" id="{938F9613-DEE3-47E1-B48B-E7353872E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矩形 6">
            <a:extLst>
              <a:ext uri="{FF2B5EF4-FFF2-40B4-BE49-F238E27FC236}">
                <a16:creationId xmlns:a16="http://schemas.microsoft.com/office/drawing/2014/main" id="{51E04DBD-7FC4-4E12-8C82-78B04EBFA69F}"/>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2228" name="组合 13">
            <a:extLst>
              <a:ext uri="{FF2B5EF4-FFF2-40B4-BE49-F238E27FC236}">
                <a16:creationId xmlns:a16="http://schemas.microsoft.com/office/drawing/2014/main" id="{A3F0AC4C-87E2-4B63-884C-35C2FD93A85B}"/>
              </a:ext>
            </a:extLst>
          </p:cNvPr>
          <p:cNvGrpSpPr>
            <a:grpSpLocks noChangeAspect="1"/>
          </p:cNvGrpSpPr>
          <p:nvPr/>
        </p:nvGrpSpPr>
        <p:grpSpPr bwMode="auto">
          <a:xfrm>
            <a:off x="6804025" y="3178175"/>
            <a:ext cx="5578475" cy="3481388"/>
            <a:chOff x="0" y="0"/>
            <a:chExt cx="5324473" cy="3322983"/>
          </a:xfrm>
        </p:grpSpPr>
        <p:pic>
          <p:nvPicPr>
            <p:cNvPr id="52231" name="图片 14">
              <a:extLst>
                <a:ext uri="{FF2B5EF4-FFF2-40B4-BE49-F238E27FC236}">
                  <a16:creationId xmlns:a16="http://schemas.microsoft.com/office/drawing/2014/main" id="{66E6F913-2702-4700-8151-ACD5B64B6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图片 15">
              <a:extLst>
                <a:ext uri="{FF2B5EF4-FFF2-40B4-BE49-F238E27FC236}">
                  <a16:creationId xmlns:a16="http://schemas.microsoft.com/office/drawing/2014/main" id="{D03B20F6-44C9-4B96-8807-361791DCC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9" name="文本框 12">
            <a:extLst>
              <a:ext uri="{FF2B5EF4-FFF2-40B4-BE49-F238E27FC236}">
                <a16:creationId xmlns:a16="http://schemas.microsoft.com/office/drawing/2014/main" id="{B22EE18E-818B-472A-BF60-EFDB4305CCB4}"/>
              </a:ext>
            </a:extLst>
          </p:cNvPr>
          <p:cNvSpPr txBox="1">
            <a:spLocks noChangeArrowheads="1"/>
          </p:cNvSpPr>
          <p:nvPr/>
        </p:nvSpPr>
        <p:spPr bwMode="auto">
          <a:xfrm>
            <a:off x="3349625" y="2900363"/>
            <a:ext cx="5700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200" b="1">
                <a:solidFill>
                  <a:srgbClr val="1C4885"/>
                </a:solidFill>
                <a:latin typeface="微软雅黑" panose="020B0503020204020204" pitchFamily="34" charset="-122"/>
                <a:ea typeface="微软雅黑" panose="020B0503020204020204" pitchFamily="34" charset="-122"/>
              </a:rPr>
              <a:t>Thank you</a:t>
            </a:r>
            <a:endParaRPr lang="zh-CN" altLang="en-US" sz="7200" b="1">
              <a:solidFill>
                <a:srgbClr val="1C4885"/>
              </a:solidFill>
              <a:latin typeface="微软雅黑" panose="020B0503020204020204" pitchFamily="34" charset="-122"/>
              <a:ea typeface="微软雅黑" panose="020B0503020204020204" pitchFamily="34" charset="-122"/>
            </a:endParaRPr>
          </a:p>
        </p:txBody>
      </p:sp>
      <p:cxnSp>
        <p:nvCxnSpPr>
          <p:cNvPr id="52230" name="直接连接符 58">
            <a:extLst>
              <a:ext uri="{FF2B5EF4-FFF2-40B4-BE49-F238E27FC236}">
                <a16:creationId xmlns:a16="http://schemas.microsoft.com/office/drawing/2014/main" id="{F8607511-22DC-46A0-B0EB-5C2C41F767A2}"/>
              </a:ext>
            </a:extLst>
          </p:cNvPr>
          <p:cNvCxnSpPr>
            <a:cxnSpLocks noChangeShapeType="1"/>
          </p:cNvCxnSpPr>
          <p:nvPr/>
        </p:nvCxnSpPr>
        <p:spPr bwMode="auto">
          <a:xfrm>
            <a:off x="3230563" y="4137025"/>
            <a:ext cx="525145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39144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Supervised learning</a:t>
            </a:r>
          </a:p>
        </p:txBody>
      </p:sp>
      <p:pic>
        <p:nvPicPr>
          <p:cNvPr id="2" name="Picture 1">
            <a:extLst>
              <a:ext uri="{FF2B5EF4-FFF2-40B4-BE49-F238E27FC236}">
                <a16:creationId xmlns:a16="http://schemas.microsoft.com/office/drawing/2014/main" id="{1A03159E-4588-476B-9749-BC3053A550E9}"/>
              </a:ext>
            </a:extLst>
          </p:cNvPr>
          <p:cNvPicPr>
            <a:picLocks noChangeAspect="1"/>
          </p:cNvPicPr>
          <p:nvPr/>
        </p:nvPicPr>
        <p:blipFill>
          <a:blip r:embed="rId5"/>
          <a:stretch>
            <a:fillRect/>
          </a:stretch>
        </p:blipFill>
        <p:spPr>
          <a:xfrm>
            <a:off x="972810" y="1752040"/>
            <a:ext cx="8958773" cy="3700743"/>
          </a:xfrm>
          <a:prstGeom prst="rect">
            <a:avLst/>
          </a:prstGeom>
        </p:spPr>
      </p:pic>
    </p:spTree>
    <p:extLst>
      <p:ext uri="{BB962C8B-B14F-4D97-AF65-F5344CB8AC3E}">
        <p14:creationId xmlns:p14="http://schemas.microsoft.com/office/powerpoint/2010/main" val="258583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775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Semi-supervised learning</a:t>
            </a:r>
          </a:p>
        </p:txBody>
      </p:sp>
      <p:pic>
        <p:nvPicPr>
          <p:cNvPr id="3" name="Picture 2">
            <a:extLst>
              <a:ext uri="{FF2B5EF4-FFF2-40B4-BE49-F238E27FC236}">
                <a16:creationId xmlns:a16="http://schemas.microsoft.com/office/drawing/2014/main" id="{F0FD4D8E-0DF1-4939-9810-2F652C41A5DF}"/>
              </a:ext>
            </a:extLst>
          </p:cNvPr>
          <p:cNvPicPr>
            <a:picLocks noChangeAspect="1"/>
          </p:cNvPicPr>
          <p:nvPr/>
        </p:nvPicPr>
        <p:blipFill>
          <a:blip r:embed="rId5"/>
          <a:stretch>
            <a:fillRect/>
          </a:stretch>
        </p:blipFill>
        <p:spPr>
          <a:xfrm>
            <a:off x="1120869" y="1633538"/>
            <a:ext cx="8496742" cy="3946525"/>
          </a:xfrm>
          <a:prstGeom prst="rect">
            <a:avLst/>
          </a:prstGeom>
        </p:spPr>
      </p:pic>
    </p:spTree>
    <p:extLst>
      <p:ext uri="{BB962C8B-B14F-4D97-AF65-F5344CB8AC3E}">
        <p14:creationId xmlns:p14="http://schemas.microsoft.com/office/powerpoint/2010/main" val="125453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318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Unsupervised learning</a:t>
            </a:r>
          </a:p>
        </p:txBody>
      </p:sp>
      <p:pic>
        <p:nvPicPr>
          <p:cNvPr id="2" name="Picture 1">
            <a:extLst>
              <a:ext uri="{FF2B5EF4-FFF2-40B4-BE49-F238E27FC236}">
                <a16:creationId xmlns:a16="http://schemas.microsoft.com/office/drawing/2014/main" id="{8715D52D-5AA0-4741-B595-92C7172213C0}"/>
              </a:ext>
            </a:extLst>
          </p:cNvPr>
          <p:cNvPicPr>
            <a:picLocks noChangeAspect="1"/>
          </p:cNvPicPr>
          <p:nvPr/>
        </p:nvPicPr>
        <p:blipFill>
          <a:blip r:embed="rId5"/>
          <a:stretch>
            <a:fillRect/>
          </a:stretch>
        </p:blipFill>
        <p:spPr>
          <a:xfrm>
            <a:off x="1107227" y="1905839"/>
            <a:ext cx="9661546" cy="3403499"/>
          </a:xfrm>
          <a:prstGeom prst="rect">
            <a:avLst/>
          </a:prstGeom>
        </p:spPr>
      </p:pic>
    </p:spTree>
    <p:extLst>
      <p:ext uri="{BB962C8B-B14F-4D97-AF65-F5344CB8AC3E}">
        <p14:creationId xmlns:p14="http://schemas.microsoft.com/office/powerpoint/2010/main" val="310909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4474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Reinforcement learning</a:t>
            </a:r>
          </a:p>
        </p:txBody>
      </p:sp>
      <p:pic>
        <p:nvPicPr>
          <p:cNvPr id="3" name="Picture 2">
            <a:extLst>
              <a:ext uri="{FF2B5EF4-FFF2-40B4-BE49-F238E27FC236}">
                <a16:creationId xmlns:a16="http://schemas.microsoft.com/office/drawing/2014/main" id="{66982A25-4CF1-4839-B7E9-F3E262C51E21}"/>
              </a:ext>
            </a:extLst>
          </p:cNvPr>
          <p:cNvPicPr>
            <a:picLocks noChangeAspect="1"/>
          </p:cNvPicPr>
          <p:nvPr/>
        </p:nvPicPr>
        <p:blipFill>
          <a:blip r:embed="rId5"/>
          <a:stretch>
            <a:fillRect/>
          </a:stretch>
        </p:blipFill>
        <p:spPr>
          <a:xfrm>
            <a:off x="934570" y="1575262"/>
            <a:ext cx="9251577" cy="4170793"/>
          </a:xfrm>
          <a:prstGeom prst="rect">
            <a:avLst/>
          </a:prstGeom>
        </p:spPr>
      </p:pic>
    </p:spTree>
    <p:extLst>
      <p:ext uri="{BB962C8B-B14F-4D97-AF65-F5344CB8AC3E}">
        <p14:creationId xmlns:p14="http://schemas.microsoft.com/office/powerpoint/2010/main" val="85175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945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How is text clustering different from text classification?</a:t>
            </a:r>
          </a:p>
        </p:txBody>
      </p:sp>
      <p:pic>
        <p:nvPicPr>
          <p:cNvPr id="1026" name="Picture 2" descr="Clustering is unsupervised whereas classification is supervised.">
            <a:extLst>
              <a:ext uri="{FF2B5EF4-FFF2-40B4-BE49-F238E27FC236}">
                <a16:creationId xmlns:a16="http://schemas.microsoft.com/office/drawing/2014/main" id="{1A49275C-25AA-44AF-B9B5-16EAC0260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283" y="1587472"/>
            <a:ext cx="6722129" cy="422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82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1224</TotalTime>
  <Words>4484</Words>
  <Application>Microsoft Macintosh PowerPoint</Application>
  <PresentationFormat>Widescreen</PresentationFormat>
  <Paragraphs>311</Paragraphs>
  <Slides>47</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inherit</vt:lpstr>
      <vt:lpstr>LinLibertineT</vt:lpstr>
      <vt:lpstr>LinLibertineTB</vt:lpstr>
      <vt:lpstr>微软雅黑</vt:lpstr>
      <vt:lpstr>Arial</vt:lpstr>
      <vt:lpstr>Calibri</vt:lpstr>
      <vt:lpstr>Calibri Light</vt:lpstr>
      <vt:lpstr>Georgia</vt:lpstr>
      <vt:lpstr>Open Sans</vt:lpstr>
      <vt:lpstr>Raleway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 hai</dc:creator>
  <cp:lastModifiedBy>Chen, Haihua</cp:lastModifiedBy>
  <cp:revision>15</cp:revision>
  <dcterms:created xsi:type="dcterms:W3CDTF">2020-01-08T04:32:11Z</dcterms:created>
  <dcterms:modified xsi:type="dcterms:W3CDTF">2024-11-13T22:40:29Z</dcterms:modified>
</cp:coreProperties>
</file>